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D45345-77E7-44A4-9AF0-31A27EBE8079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D2F5EB-09B0-4B65-8A98-C9887051D8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056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Free Black Tree Silhouette Vector Art Design - FreePatternsArea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67"/>
          <a:stretch/>
        </p:blipFill>
        <p:spPr bwMode="auto">
          <a:xfrm>
            <a:off x="8027196" y="-668337"/>
            <a:ext cx="8329607" cy="48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EE4B82-1288-4B6B-AF15-B1820DE63AC3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3" name="Picture 2" descr="Sun icon 550828 Vector Art at Vecteezy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49" y="401187"/>
            <a:ext cx="3309251" cy="330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787857" y="3712191"/>
            <a:ext cx="83304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 smtClean="0">
                <a:solidFill>
                  <a:srgbClr val="FFC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ECCLESIASTES</a:t>
            </a:r>
          </a:p>
          <a:p>
            <a:pPr algn="ctr"/>
            <a:r>
              <a:rPr lang="en-CA" sz="3600" b="1" dirty="0" smtClean="0">
                <a:solidFill>
                  <a:srgbClr val="FFC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Vanity under the sun</a:t>
            </a:r>
            <a:endParaRPr lang="en-CA" sz="3600" b="1" dirty="0">
              <a:solidFill>
                <a:srgbClr val="FFC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0" descr="Free Black Tree Silhouette Vector Art Design - FreePatternsArea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7" t="61418" r="37367" b="4594"/>
          <a:stretch/>
        </p:blipFill>
        <p:spPr bwMode="auto">
          <a:xfrm>
            <a:off x="10459377" y="3217859"/>
            <a:ext cx="2786743" cy="37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60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97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340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79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612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50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995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67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0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41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31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173032" cy="5811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9586-EEE3-4227-B0D6-1A3AAF7FD601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pic>
        <p:nvPicPr>
          <p:cNvPr id="1034" name="Picture 10" descr="Free Black Tree Silhouette Vector Art Design - FreePatternsArea"/>
          <p:cNvPicPr>
            <a:picLocks noChangeAspect="1" noChangeArrowheads="1"/>
          </p:cNvPicPr>
          <p:nvPr userDrawn="1"/>
        </p:nvPicPr>
        <p:blipFill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67"/>
          <a:stretch/>
        </p:blipFill>
        <p:spPr bwMode="auto">
          <a:xfrm>
            <a:off x="8027196" y="-668337"/>
            <a:ext cx="8329607" cy="48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4B82-1288-4B6B-AF15-B1820DE63AC3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2" descr="Sun icon 550828 Vector Art at Vecteezy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698" y="3489353"/>
            <a:ext cx="1884813" cy="188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Free Black Tree Silhouette Vector Art Design - FreePatternsArea"/>
          <p:cNvPicPr>
            <a:picLocks noChangeAspect="1" noChangeArrowheads="1"/>
          </p:cNvPicPr>
          <p:nvPr userDrawn="1"/>
        </p:nvPicPr>
        <p:blipFill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7" t="61418" r="37367" b="4594"/>
          <a:stretch/>
        </p:blipFill>
        <p:spPr bwMode="auto">
          <a:xfrm>
            <a:off x="10459377" y="3217859"/>
            <a:ext cx="2786743" cy="37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6294168" y="5510691"/>
            <a:ext cx="8330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C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ECCLESIASTES</a:t>
            </a:r>
          </a:p>
          <a:p>
            <a:pPr algn="ctr"/>
            <a:r>
              <a:rPr lang="en-CA" sz="2000" b="1" dirty="0" smtClean="0">
                <a:solidFill>
                  <a:srgbClr val="FFC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Vanity under the sun</a:t>
            </a:r>
            <a:endParaRPr lang="en-CA" sz="2000" b="1" dirty="0">
              <a:solidFill>
                <a:srgbClr val="FFC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5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5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000121"/>
            <a:ext cx="8891589" cy="544023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FFC700"/>
                </a:solidFill>
              </a:rPr>
              <a:t>“For </a:t>
            </a:r>
            <a:r>
              <a:rPr lang="en-US" dirty="0">
                <a:solidFill>
                  <a:srgbClr val="FFC700"/>
                </a:solidFill>
              </a:rPr>
              <a:t>everything there is a season,</a:t>
            </a:r>
            <a:r>
              <a:rPr lang="en-US" dirty="0">
                <a:solidFill>
                  <a:srgbClr val="FFC700"/>
                </a:solidFill>
              </a:rPr>
              <a:t/>
            </a:r>
            <a:br>
              <a:rPr lang="en-US" dirty="0">
                <a:solidFill>
                  <a:srgbClr val="FFC700"/>
                </a:solidFill>
              </a:rPr>
            </a:br>
            <a:r>
              <a:rPr lang="en-US" dirty="0" smtClean="0">
                <a:solidFill>
                  <a:srgbClr val="FFC700"/>
                </a:solidFill>
              </a:rPr>
              <a:t>a </a:t>
            </a:r>
            <a:r>
              <a:rPr lang="en-US" dirty="0">
                <a:solidFill>
                  <a:srgbClr val="FFC700"/>
                </a:solidFill>
              </a:rPr>
              <a:t>time for every activity under </a:t>
            </a:r>
            <a:r>
              <a:rPr lang="en-US" dirty="0" smtClean="0">
                <a:solidFill>
                  <a:srgbClr val="FFC700"/>
                </a:solidFill>
              </a:rPr>
              <a:t>heaven.                             A </a:t>
            </a:r>
            <a:r>
              <a:rPr lang="en-US" dirty="0">
                <a:solidFill>
                  <a:srgbClr val="FFC700"/>
                </a:solidFill>
              </a:rPr>
              <a:t>time to be born and a time to </a:t>
            </a:r>
            <a:r>
              <a:rPr lang="en-US" dirty="0" smtClean="0">
                <a:solidFill>
                  <a:srgbClr val="FFC700"/>
                </a:solidFill>
              </a:rPr>
              <a:t>die.                            A </a:t>
            </a:r>
            <a:r>
              <a:rPr lang="en-US" dirty="0">
                <a:solidFill>
                  <a:srgbClr val="FFC700"/>
                </a:solidFill>
              </a:rPr>
              <a:t>time to plant and a time to </a:t>
            </a:r>
            <a:r>
              <a:rPr lang="en-US" dirty="0" smtClean="0">
                <a:solidFill>
                  <a:srgbClr val="FFC700"/>
                </a:solidFill>
              </a:rPr>
              <a:t>harvest.                         A </a:t>
            </a:r>
            <a:r>
              <a:rPr lang="en-US" dirty="0">
                <a:solidFill>
                  <a:srgbClr val="FFC700"/>
                </a:solidFill>
              </a:rPr>
              <a:t>time </a:t>
            </a:r>
            <a:r>
              <a:rPr lang="en-US" dirty="0" smtClean="0">
                <a:solidFill>
                  <a:srgbClr val="FFC700"/>
                </a:solidFill>
              </a:rPr>
              <a:t>to </a:t>
            </a:r>
            <a:r>
              <a:rPr lang="en-US" dirty="0">
                <a:solidFill>
                  <a:srgbClr val="FFC700"/>
                </a:solidFill>
              </a:rPr>
              <a:t>kill and a time to </a:t>
            </a:r>
            <a:r>
              <a:rPr lang="en-US" dirty="0" smtClean="0">
                <a:solidFill>
                  <a:srgbClr val="FFC700"/>
                </a:solidFill>
              </a:rPr>
              <a:t>heal.                                    A </a:t>
            </a:r>
            <a:r>
              <a:rPr lang="en-US" dirty="0">
                <a:solidFill>
                  <a:srgbClr val="FFC700"/>
                </a:solidFill>
              </a:rPr>
              <a:t>time to tear down and a time to build </a:t>
            </a:r>
            <a:r>
              <a:rPr lang="en-US" dirty="0" smtClean="0">
                <a:solidFill>
                  <a:srgbClr val="FFC700"/>
                </a:solidFill>
              </a:rPr>
              <a:t>up.                                                    A </a:t>
            </a:r>
            <a:r>
              <a:rPr lang="en-US" dirty="0">
                <a:solidFill>
                  <a:srgbClr val="FFC700"/>
                </a:solidFill>
              </a:rPr>
              <a:t>time to cry and a time to </a:t>
            </a:r>
            <a:r>
              <a:rPr lang="en-US" dirty="0" smtClean="0">
                <a:solidFill>
                  <a:srgbClr val="FFC700"/>
                </a:solidFill>
              </a:rPr>
              <a:t>laugh.                                 A </a:t>
            </a:r>
            <a:r>
              <a:rPr lang="en-US" dirty="0">
                <a:solidFill>
                  <a:srgbClr val="FFC700"/>
                </a:solidFill>
              </a:rPr>
              <a:t>time to grieve and a time to </a:t>
            </a:r>
            <a:r>
              <a:rPr lang="en-US" dirty="0" smtClean="0">
                <a:solidFill>
                  <a:srgbClr val="FFC700"/>
                </a:solidFill>
              </a:rPr>
              <a:t>dance.                          A time </a:t>
            </a:r>
            <a:r>
              <a:rPr lang="en-US" dirty="0">
                <a:solidFill>
                  <a:srgbClr val="FFC700"/>
                </a:solidFill>
              </a:rPr>
              <a:t>to scatter stones and a time to gather </a:t>
            </a:r>
            <a:r>
              <a:rPr lang="en-US" dirty="0" smtClean="0">
                <a:solidFill>
                  <a:srgbClr val="FFC700"/>
                </a:solidFill>
              </a:rPr>
              <a:t>stones.                                            A </a:t>
            </a:r>
            <a:r>
              <a:rPr lang="en-US" dirty="0">
                <a:solidFill>
                  <a:srgbClr val="FFC700"/>
                </a:solidFill>
              </a:rPr>
              <a:t>time to embrace and a time </a:t>
            </a:r>
            <a:r>
              <a:rPr lang="en-US" dirty="0" smtClean="0">
                <a:solidFill>
                  <a:srgbClr val="FFC700"/>
                </a:solidFill>
              </a:rPr>
              <a:t>to turn away.” </a:t>
            </a:r>
            <a:endParaRPr lang="en-CA" dirty="0">
              <a:solidFill>
                <a:srgbClr val="FFC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4" y="1800224"/>
            <a:ext cx="7934326" cy="37623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C700"/>
                </a:solidFill>
              </a:rPr>
              <a:t>“A </a:t>
            </a:r>
            <a:r>
              <a:rPr lang="en-US" dirty="0">
                <a:solidFill>
                  <a:srgbClr val="FFC700"/>
                </a:solidFill>
              </a:rPr>
              <a:t>time to search and a time to quit searching. </a:t>
            </a:r>
            <a:endParaRPr lang="en-US" dirty="0" smtClean="0">
              <a:solidFill>
                <a:srgbClr val="FFC7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C700"/>
                </a:solidFill>
              </a:rPr>
              <a:t>A </a:t>
            </a:r>
            <a:r>
              <a:rPr lang="en-US" dirty="0">
                <a:solidFill>
                  <a:srgbClr val="FFC700"/>
                </a:solidFill>
              </a:rPr>
              <a:t>time to keep and a time to throw away</a:t>
            </a:r>
            <a:r>
              <a:rPr lang="en-US" dirty="0" smtClean="0">
                <a:solidFill>
                  <a:srgbClr val="FFC700"/>
                </a:solidFill>
              </a:rPr>
              <a:t>.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C700"/>
                </a:solidFill>
              </a:rPr>
              <a:t>A </a:t>
            </a:r>
            <a:r>
              <a:rPr lang="en-US" dirty="0">
                <a:solidFill>
                  <a:srgbClr val="FFC700"/>
                </a:solidFill>
              </a:rPr>
              <a:t>time to tear and a time to mend. </a:t>
            </a:r>
            <a:r>
              <a:rPr lang="en-US" dirty="0" smtClean="0">
                <a:solidFill>
                  <a:srgbClr val="FFC700"/>
                </a:solidFill>
              </a:rPr>
              <a:t>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C700"/>
                </a:solidFill>
              </a:rPr>
              <a:t>A </a:t>
            </a:r>
            <a:r>
              <a:rPr lang="en-US" dirty="0">
                <a:solidFill>
                  <a:srgbClr val="FFC700"/>
                </a:solidFill>
              </a:rPr>
              <a:t>time </a:t>
            </a:r>
            <a:r>
              <a:rPr lang="en-US" dirty="0" smtClean="0">
                <a:solidFill>
                  <a:srgbClr val="FFC700"/>
                </a:solidFill>
              </a:rPr>
              <a:t>to </a:t>
            </a:r>
            <a:r>
              <a:rPr lang="en-US" dirty="0">
                <a:solidFill>
                  <a:srgbClr val="FFC700"/>
                </a:solidFill>
              </a:rPr>
              <a:t>be quiet and a time to speak. </a:t>
            </a:r>
            <a:endParaRPr lang="en-US" dirty="0" smtClean="0">
              <a:solidFill>
                <a:srgbClr val="FFC7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C700"/>
                </a:solidFill>
              </a:rPr>
              <a:t>A </a:t>
            </a:r>
            <a:r>
              <a:rPr lang="en-US" dirty="0">
                <a:solidFill>
                  <a:srgbClr val="FFC700"/>
                </a:solidFill>
              </a:rPr>
              <a:t>time to love and a time to hate. </a:t>
            </a:r>
            <a:endParaRPr lang="en-US" dirty="0" smtClean="0">
              <a:solidFill>
                <a:srgbClr val="FFC7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C700"/>
                </a:solidFill>
              </a:rPr>
              <a:t>A </a:t>
            </a:r>
            <a:r>
              <a:rPr lang="en-US" dirty="0">
                <a:solidFill>
                  <a:srgbClr val="FFC700"/>
                </a:solidFill>
              </a:rPr>
              <a:t>time for war and a time for peace</a:t>
            </a:r>
            <a:r>
              <a:rPr lang="en-US" dirty="0" smtClean="0">
                <a:solidFill>
                  <a:srgbClr val="FFC700"/>
                </a:solidFill>
              </a:rPr>
              <a:t>.”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C700"/>
                </a:solidFill>
              </a:rPr>
              <a:t>- Ecclesiastes 3:1-8 (NLT)</a:t>
            </a:r>
            <a:endParaRPr lang="en-CA" dirty="0">
              <a:solidFill>
                <a:srgbClr val="FFC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16</cp:revision>
  <cp:lastPrinted>2024-04-17T18:14:36Z</cp:lastPrinted>
  <dcterms:created xsi:type="dcterms:W3CDTF">2024-04-11T22:49:02Z</dcterms:created>
  <dcterms:modified xsi:type="dcterms:W3CDTF">2024-05-03T13:44:16Z</dcterms:modified>
</cp:coreProperties>
</file>