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CEC197E-2EE7-4045-8D92-B77E4A57C5A8}" type="datetimeFigureOut">
              <a:rPr lang="en-CA" smtClean="0"/>
              <a:t>2024-03-23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CB49EDC-A89B-49BE-880D-6AD7431B3CAE}" type="slidenum">
              <a:rPr lang="en-CA" smtClean="0"/>
              <a:t>‹#›</a:t>
            </a:fld>
            <a:endParaRPr lang="en-CA"/>
          </a:p>
        </p:txBody>
      </p:sp>
      <p:pic>
        <p:nvPicPr>
          <p:cNvPr id="7" name="Picture 2" descr="Download Ravishing Palm Picture For Palm Sunday Background | Wallpapers.com"/>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0"/>
            <a:ext cx="122173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26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CEC197E-2EE7-4045-8D92-B77E4A57C5A8}" type="datetimeFigureOut">
              <a:rPr lang="en-CA" smtClean="0"/>
              <a:t>2024-03-23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CB49EDC-A89B-49BE-880D-6AD7431B3CAE}" type="slidenum">
              <a:rPr lang="en-CA" smtClean="0"/>
              <a:t>‹#›</a:t>
            </a:fld>
            <a:endParaRPr lang="en-CA"/>
          </a:p>
        </p:txBody>
      </p:sp>
    </p:spTree>
    <p:extLst>
      <p:ext uri="{BB962C8B-B14F-4D97-AF65-F5344CB8AC3E}">
        <p14:creationId xmlns:p14="http://schemas.microsoft.com/office/powerpoint/2010/main" val="209131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CEC197E-2EE7-4045-8D92-B77E4A57C5A8}" type="datetimeFigureOut">
              <a:rPr lang="en-CA" smtClean="0"/>
              <a:t>2024-03-23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CB49EDC-A89B-49BE-880D-6AD7431B3CAE}" type="slidenum">
              <a:rPr lang="en-CA" smtClean="0"/>
              <a:t>‹#›</a:t>
            </a:fld>
            <a:endParaRPr lang="en-CA"/>
          </a:p>
        </p:txBody>
      </p:sp>
    </p:spTree>
    <p:extLst>
      <p:ext uri="{BB962C8B-B14F-4D97-AF65-F5344CB8AC3E}">
        <p14:creationId xmlns:p14="http://schemas.microsoft.com/office/powerpoint/2010/main" val="325441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CEC197E-2EE7-4045-8D92-B77E4A57C5A8}" type="datetimeFigureOut">
              <a:rPr lang="en-CA" smtClean="0"/>
              <a:t>2024-03-23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CB49EDC-A89B-49BE-880D-6AD7431B3CAE}" type="slidenum">
              <a:rPr lang="en-CA" smtClean="0"/>
              <a:t>‹#›</a:t>
            </a:fld>
            <a:endParaRPr lang="en-CA"/>
          </a:p>
        </p:txBody>
      </p:sp>
    </p:spTree>
    <p:extLst>
      <p:ext uri="{BB962C8B-B14F-4D97-AF65-F5344CB8AC3E}">
        <p14:creationId xmlns:p14="http://schemas.microsoft.com/office/powerpoint/2010/main" val="180985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EC197E-2EE7-4045-8D92-B77E4A57C5A8}" type="datetimeFigureOut">
              <a:rPr lang="en-CA" smtClean="0"/>
              <a:t>2024-03-23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CB49EDC-A89B-49BE-880D-6AD7431B3CAE}" type="slidenum">
              <a:rPr lang="en-CA" smtClean="0"/>
              <a:t>‹#›</a:t>
            </a:fld>
            <a:endParaRPr lang="en-CA"/>
          </a:p>
        </p:txBody>
      </p:sp>
    </p:spTree>
    <p:extLst>
      <p:ext uri="{BB962C8B-B14F-4D97-AF65-F5344CB8AC3E}">
        <p14:creationId xmlns:p14="http://schemas.microsoft.com/office/powerpoint/2010/main" val="282095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CEC197E-2EE7-4045-8D92-B77E4A57C5A8}" type="datetimeFigureOut">
              <a:rPr lang="en-CA" smtClean="0"/>
              <a:t>2024-03-23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CB49EDC-A89B-49BE-880D-6AD7431B3CAE}" type="slidenum">
              <a:rPr lang="en-CA" smtClean="0"/>
              <a:t>‹#›</a:t>
            </a:fld>
            <a:endParaRPr lang="en-CA"/>
          </a:p>
        </p:txBody>
      </p:sp>
    </p:spTree>
    <p:extLst>
      <p:ext uri="{BB962C8B-B14F-4D97-AF65-F5344CB8AC3E}">
        <p14:creationId xmlns:p14="http://schemas.microsoft.com/office/powerpoint/2010/main" val="429269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CEC197E-2EE7-4045-8D92-B77E4A57C5A8}" type="datetimeFigureOut">
              <a:rPr lang="en-CA" smtClean="0"/>
              <a:t>2024-03-23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CB49EDC-A89B-49BE-880D-6AD7431B3CAE}" type="slidenum">
              <a:rPr lang="en-CA" smtClean="0"/>
              <a:t>‹#›</a:t>
            </a:fld>
            <a:endParaRPr lang="en-CA"/>
          </a:p>
        </p:txBody>
      </p:sp>
    </p:spTree>
    <p:extLst>
      <p:ext uri="{BB962C8B-B14F-4D97-AF65-F5344CB8AC3E}">
        <p14:creationId xmlns:p14="http://schemas.microsoft.com/office/powerpoint/2010/main" val="530854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CEC197E-2EE7-4045-8D92-B77E4A57C5A8}" type="datetimeFigureOut">
              <a:rPr lang="en-CA" smtClean="0"/>
              <a:t>2024-03-23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CB49EDC-A89B-49BE-880D-6AD7431B3CAE}" type="slidenum">
              <a:rPr lang="en-CA" smtClean="0"/>
              <a:t>‹#›</a:t>
            </a:fld>
            <a:endParaRPr lang="en-CA"/>
          </a:p>
        </p:txBody>
      </p:sp>
    </p:spTree>
    <p:extLst>
      <p:ext uri="{BB962C8B-B14F-4D97-AF65-F5344CB8AC3E}">
        <p14:creationId xmlns:p14="http://schemas.microsoft.com/office/powerpoint/2010/main" val="2217808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C197E-2EE7-4045-8D92-B77E4A57C5A8}" type="datetimeFigureOut">
              <a:rPr lang="en-CA" smtClean="0"/>
              <a:t>2024-03-23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CB49EDC-A89B-49BE-880D-6AD7431B3CAE}" type="slidenum">
              <a:rPr lang="en-CA" smtClean="0"/>
              <a:t>‹#›</a:t>
            </a:fld>
            <a:endParaRPr lang="en-CA"/>
          </a:p>
        </p:txBody>
      </p:sp>
    </p:spTree>
    <p:extLst>
      <p:ext uri="{BB962C8B-B14F-4D97-AF65-F5344CB8AC3E}">
        <p14:creationId xmlns:p14="http://schemas.microsoft.com/office/powerpoint/2010/main" val="1479614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C197E-2EE7-4045-8D92-B77E4A57C5A8}" type="datetimeFigureOut">
              <a:rPr lang="en-CA" smtClean="0"/>
              <a:t>2024-03-23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CB49EDC-A89B-49BE-880D-6AD7431B3CAE}" type="slidenum">
              <a:rPr lang="en-CA" smtClean="0"/>
              <a:t>‹#›</a:t>
            </a:fld>
            <a:endParaRPr lang="en-CA"/>
          </a:p>
        </p:txBody>
      </p:sp>
    </p:spTree>
    <p:extLst>
      <p:ext uri="{BB962C8B-B14F-4D97-AF65-F5344CB8AC3E}">
        <p14:creationId xmlns:p14="http://schemas.microsoft.com/office/powerpoint/2010/main" val="31551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C197E-2EE7-4045-8D92-B77E4A57C5A8}" type="datetimeFigureOut">
              <a:rPr lang="en-CA" smtClean="0"/>
              <a:t>2024-03-23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CB49EDC-A89B-49BE-880D-6AD7431B3CAE}" type="slidenum">
              <a:rPr lang="en-CA" smtClean="0"/>
              <a:t>‹#›</a:t>
            </a:fld>
            <a:endParaRPr lang="en-CA"/>
          </a:p>
        </p:txBody>
      </p:sp>
    </p:spTree>
    <p:extLst>
      <p:ext uri="{BB962C8B-B14F-4D97-AF65-F5344CB8AC3E}">
        <p14:creationId xmlns:p14="http://schemas.microsoft.com/office/powerpoint/2010/main" val="393326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ownload Ravishing Palm Picture For Palm Sunday Background | Wallpapers.com"/>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rot="16200000">
            <a:off x="6145453" y="842201"/>
            <a:ext cx="6888748" cy="52043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C197E-2EE7-4045-8D92-B77E4A57C5A8}" type="datetimeFigureOut">
              <a:rPr lang="en-CA" smtClean="0"/>
              <a:t>2024-03-23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49EDC-A89B-49BE-880D-6AD7431B3CAE}" type="slidenum">
              <a:rPr lang="en-CA" smtClean="0"/>
              <a:t>‹#›</a:t>
            </a:fld>
            <a:endParaRPr lang="en-CA"/>
          </a:p>
        </p:txBody>
      </p:sp>
      <p:pic>
        <p:nvPicPr>
          <p:cNvPr id="8" name="Picture 2" descr="Download Ravishing Palm Picture For Palm Sunday Background | Wallpapers.com"/>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b="41461"/>
          <a:stretch/>
        </p:blipFill>
        <p:spPr bwMode="auto">
          <a:xfrm rot="16200000">
            <a:off x="1496968" y="-1539659"/>
            <a:ext cx="6888748" cy="9906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18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latin typeface="Arial" panose="020B0604020202020204" pitchFamily="34" charset="0"/>
                <a:cs typeface="Arial" panose="020B0604020202020204" pitchFamily="34" charset="0"/>
              </a:rPr>
              <a:t>Palm Sunday</a:t>
            </a:r>
            <a:r>
              <a:rPr lang="en-CA" dirty="0" smtClean="0"/>
              <a:t/>
            </a:r>
            <a:br>
              <a:rPr lang="en-CA" dirty="0" smtClean="0"/>
            </a:br>
            <a:r>
              <a:rPr lang="en-CA" sz="4800" dirty="0" smtClean="0"/>
              <a:t>Dr. Gerry </a:t>
            </a:r>
            <a:r>
              <a:rPr lang="en-CA" sz="4800" dirty="0" err="1" smtClean="0"/>
              <a:t>Tonn</a:t>
            </a:r>
            <a:endParaRPr lang="en-CA" sz="4800"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688901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638080"/>
            <a:ext cx="9042779" cy="4165932"/>
          </a:xfrm>
        </p:spPr>
        <p:txBody>
          <a:bodyPr>
            <a:noAutofit/>
          </a:bodyPr>
          <a:lstStyle/>
          <a:p>
            <a:pPr marL="0" indent="0">
              <a:spcBef>
                <a:spcPts val="0"/>
              </a:spcBef>
              <a:buNone/>
            </a:pPr>
            <a:r>
              <a:rPr lang="en-US" sz="3200" b="1" dirty="0" smtClean="0">
                <a:latin typeface="Arial Narrow" panose="020B0606020202030204" pitchFamily="34" charset="0"/>
              </a:rPr>
              <a:t>“As </a:t>
            </a:r>
            <a:r>
              <a:rPr lang="en-US" sz="3200" b="1" dirty="0">
                <a:latin typeface="Arial Narrow" panose="020B0606020202030204" pitchFamily="34" charset="0"/>
              </a:rPr>
              <a:t>they approached Jerusalem and came to </a:t>
            </a:r>
            <a:r>
              <a:rPr lang="en-US" sz="3200" b="1" dirty="0" err="1">
                <a:latin typeface="Arial Narrow" panose="020B0606020202030204" pitchFamily="34" charset="0"/>
              </a:rPr>
              <a:t>Bethphage</a:t>
            </a:r>
            <a:r>
              <a:rPr lang="en-US" sz="3200" b="1" dirty="0">
                <a:latin typeface="Arial Narrow" panose="020B0606020202030204" pitchFamily="34" charset="0"/>
              </a:rPr>
              <a:t> on the Mount of Olives, Jesus sent </a:t>
            </a:r>
            <a:r>
              <a:rPr lang="en-US" sz="3200" b="1" dirty="0" smtClean="0">
                <a:latin typeface="Arial Narrow" panose="020B0606020202030204" pitchFamily="34" charset="0"/>
              </a:rPr>
              <a:t>two disciples, saying </a:t>
            </a:r>
            <a:r>
              <a:rPr lang="en-US" sz="3200" b="1" dirty="0">
                <a:latin typeface="Arial Narrow" panose="020B0606020202030204" pitchFamily="34" charset="0"/>
              </a:rPr>
              <a:t>to them, “Go to the village ahead of you, and at once you will find a donkey tied there, with her colt by her. Untie them and bring them to me. </a:t>
            </a:r>
            <a:r>
              <a:rPr lang="en-US" sz="3200" b="1" dirty="0" smtClean="0">
                <a:latin typeface="Arial Narrow" panose="020B0606020202030204" pitchFamily="34" charset="0"/>
              </a:rPr>
              <a:t>If </a:t>
            </a:r>
            <a:r>
              <a:rPr lang="en-US" sz="3200" b="1" dirty="0">
                <a:latin typeface="Arial Narrow" panose="020B0606020202030204" pitchFamily="34" charset="0"/>
              </a:rPr>
              <a:t>anyone says anything to you, say that the Lord needs them, and he will send them right away</a:t>
            </a:r>
            <a:r>
              <a:rPr lang="en-US" sz="3200" b="1" dirty="0" smtClean="0">
                <a:latin typeface="Arial Narrow" panose="020B0606020202030204" pitchFamily="34" charset="0"/>
              </a:rPr>
              <a:t>.”</a:t>
            </a:r>
          </a:p>
          <a:p>
            <a:pPr marL="0" indent="0">
              <a:spcBef>
                <a:spcPts val="0"/>
              </a:spcBef>
              <a:buNone/>
            </a:pPr>
            <a:r>
              <a:rPr lang="en-US" sz="3200" b="1" dirty="0" smtClean="0">
                <a:latin typeface="Arial Narrow" panose="020B0606020202030204" pitchFamily="34" charset="0"/>
              </a:rPr>
              <a:t>This </a:t>
            </a:r>
            <a:r>
              <a:rPr lang="en-US" sz="3200" b="1" dirty="0">
                <a:latin typeface="Arial Narrow" panose="020B0606020202030204" pitchFamily="34" charset="0"/>
              </a:rPr>
              <a:t>took place to fulfill what was spoken through the prophet:</a:t>
            </a:r>
          </a:p>
          <a:p>
            <a:pPr marL="0" indent="0">
              <a:spcBef>
                <a:spcPts val="0"/>
              </a:spcBef>
              <a:buNone/>
            </a:pPr>
            <a:r>
              <a:rPr lang="en-US" sz="3200" b="1" dirty="0" smtClean="0">
                <a:latin typeface="Arial Narrow" panose="020B0606020202030204" pitchFamily="34" charset="0"/>
              </a:rPr>
              <a:t>“</a:t>
            </a:r>
            <a:r>
              <a:rPr lang="en-US" sz="3200" b="1" dirty="0">
                <a:latin typeface="Arial Narrow" panose="020B0606020202030204" pitchFamily="34" charset="0"/>
              </a:rPr>
              <a:t>Say to Daughter Zion</a:t>
            </a:r>
            <a:r>
              <a:rPr lang="en-US" sz="3200" b="1" dirty="0" smtClean="0">
                <a:latin typeface="Arial Narrow" panose="020B0606020202030204" pitchFamily="34" charset="0"/>
              </a:rPr>
              <a:t>, ‘</a:t>
            </a:r>
            <a:r>
              <a:rPr lang="en-US" sz="3200" b="1" dirty="0">
                <a:latin typeface="Arial Narrow" panose="020B0606020202030204" pitchFamily="34" charset="0"/>
              </a:rPr>
              <a:t>See, your king comes to you,</a:t>
            </a:r>
            <a:br>
              <a:rPr lang="en-US" sz="3200" b="1" dirty="0">
                <a:latin typeface="Arial Narrow" panose="020B0606020202030204" pitchFamily="34" charset="0"/>
              </a:rPr>
            </a:br>
            <a:r>
              <a:rPr lang="en-US" sz="3200" b="1" dirty="0">
                <a:latin typeface="Arial Narrow" panose="020B0606020202030204" pitchFamily="34" charset="0"/>
              </a:rPr>
              <a:t>gentle and riding on a donkey</a:t>
            </a:r>
            <a:r>
              <a:rPr lang="en-US" sz="3200" b="1" dirty="0" smtClean="0">
                <a:latin typeface="Arial Narrow" panose="020B0606020202030204" pitchFamily="34" charset="0"/>
              </a:rPr>
              <a:t>,</a:t>
            </a:r>
            <a:r>
              <a:rPr lang="en-US" sz="3200" b="1" dirty="0">
                <a:latin typeface="Arial Narrow" panose="020B0606020202030204" pitchFamily="34" charset="0"/>
              </a:rPr>
              <a:t> and on a colt, the foal </a:t>
            </a:r>
            <a:r>
              <a:rPr lang="en-US" sz="3200" b="1" dirty="0" smtClean="0">
                <a:latin typeface="Arial Narrow" panose="020B0606020202030204" pitchFamily="34" charset="0"/>
              </a:rPr>
              <a:t>                               of </a:t>
            </a:r>
            <a:r>
              <a:rPr lang="en-US" sz="3200" b="1" dirty="0">
                <a:latin typeface="Arial Narrow" panose="020B0606020202030204" pitchFamily="34" charset="0"/>
              </a:rPr>
              <a:t>a donkey</a:t>
            </a:r>
            <a:r>
              <a:rPr lang="en-US" sz="3200" b="1" dirty="0" smtClean="0">
                <a:latin typeface="Arial Narrow" panose="020B0606020202030204" pitchFamily="34" charset="0"/>
              </a:rPr>
              <a:t>.’”</a:t>
            </a:r>
            <a:endParaRPr lang="en-US" sz="3200" b="1" dirty="0">
              <a:latin typeface="Arial Narrow" panose="020B0606020202030204" pitchFamily="34" charset="0"/>
            </a:endParaRPr>
          </a:p>
        </p:txBody>
      </p:sp>
    </p:spTree>
    <p:extLst>
      <p:ext uri="{BB962C8B-B14F-4D97-AF65-F5344CB8AC3E}">
        <p14:creationId xmlns:p14="http://schemas.microsoft.com/office/powerpoint/2010/main" val="1456246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627798" y="365124"/>
            <a:ext cx="9730854" cy="6690769"/>
          </a:xfrm>
        </p:spPr>
        <p:txBody>
          <a:bodyPr>
            <a:normAutofit fontScale="40000" lnSpcReduction="20000"/>
          </a:bodyPr>
          <a:lstStyle/>
          <a:p>
            <a:pPr marL="0" indent="0">
              <a:lnSpc>
                <a:spcPct val="110000"/>
              </a:lnSpc>
              <a:spcBef>
                <a:spcPts val="0"/>
              </a:spcBef>
              <a:buNone/>
            </a:pPr>
            <a:r>
              <a:rPr lang="en-US" sz="8000" b="1" dirty="0" smtClean="0">
                <a:latin typeface="Arial Narrow" panose="020B0606020202030204" pitchFamily="34" charset="0"/>
              </a:rPr>
              <a:t>“The disciples went and did as Jesus had instructed them. They brought the donkey and the colt and placed their cloaks on them for Jesus to sit on. A very large crowd spread their cloaks on the road, while others cut branches from the trees and spread them on the road. The crowds that went ahead of him and those that followed shouted,</a:t>
            </a:r>
          </a:p>
          <a:p>
            <a:pPr marL="0" indent="0">
              <a:lnSpc>
                <a:spcPct val="110000"/>
              </a:lnSpc>
              <a:spcBef>
                <a:spcPts val="0"/>
              </a:spcBef>
              <a:buNone/>
            </a:pPr>
            <a:r>
              <a:rPr lang="en-US" sz="8000" b="1" dirty="0" smtClean="0">
                <a:latin typeface="Arial Narrow" panose="020B0606020202030204" pitchFamily="34" charset="0"/>
              </a:rPr>
              <a:t>“Hosanna to the Son of David!”</a:t>
            </a:r>
          </a:p>
          <a:p>
            <a:pPr marL="0" indent="0">
              <a:lnSpc>
                <a:spcPct val="110000"/>
              </a:lnSpc>
              <a:spcBef>
                <a:spcPts val="0"/>
              </a:spcBef>
              <a:buNone/>
            </a:pPr>
            <a:r>
              <a:rPr lang="en-US" sz="8000" b="1" dirty="0" smtClean="0">
                <a:latin typeface="Arial Narrow" panose="020B0606020202030204" pitchFamily="34" charset="0"/>
              </a:rPr>
              <a:t>“Blessed is he who comes in the name of the Lord!”</a:t>
            </a:r>
          </a:p>
          <a:p>
            <a:pPr marL="0" indent="0">
              <a:lnSpc>
                <a:spcPct val="110000"/>
              </a:lnSpc>
              <a:spcBef>
                <a:spcPts val="0"/>
              </a:spcBef>
              <a:buNone/>
            </a:pPr>
            <a:r>
              <a:rPr lang="en-US" sz="8000" b="1" dirty="0" smtClean="0">
                <a:latin typeface="Arial Narrow" panose="020B0606020202030204" pitchFamily="34" charset="0"/>
              </a:rPr>
              <a:t>“Hosanna in the highest heaven!”</a:t>
            </a:r>
          </a:p>
          <a:p>
            <a:pPr marL="0" indent="0">
              <a:lnSpc>
                <a:spcPct val="110000"/>
              </a:lnSpc>
              <a:spcBef>
                <a:spcPts val="0"/>
              </a:spcBef>
              <a:buNone/>
            </a:pPr>
            <a:r>
              <a:rPr lang="en-US" sz="8000" b="1" dirty="0" smtClean="0">
                <a:latin typeface="Arial Narrow" panose="020B0606020202030204" pitchFamily="34" charset="0"/>
              </a:rPr>
              <a:t>When Jesus entered Jerusalem, the whole city was stirred and asked, “Who is this?”</a:t>
            </a:r>
          </a:p>
          <a:p>
            <a:pPr marL="0" indent="0">
              <a:lnSpc>
                <a:spcPct val="110000"/>
              </a:lnSpc>
              <a:spcBef>
                <a:spcPts val="0"/>
              </a:spcBef>
              <a:buNone/>
            </a:pPr>
            <a:r>
              <a:rPr lang="en-US" sz="8000" b="1" dirty="0" smtClean="0">
                <a:latin typeface="Arial Narrow" panose="020B0606020202030204" pitchFamily="34" charset="0"/>
              </a:rPr>
              <a:t>The crowds answered, “This is Jesus, the prophet from Nazareth in Galilee.”</a:t>
            </a:r>
          </a:p>
          <a:p>
            <a:pPr marL="0" indent="0" algn="r">
              <a:lnSpc>
                <a:spcPct val="110000"/>
              </a:lnSpc>
              <a:spcBef>
                <a:spcPts val="0"/>
              </a:spcBef>
              <a:buNone/>
            </a:pPr>
            <a:r>
              <a:rPr lang="en-US" sz="8000" b="1" dirty="0" smtClean="0">
                <a:latin typeface="Arial Narrow" panose="020B0606020202030204" pitchFamily="34" charset="0"/>
              </a:rPr>
              <a:t>(Matthew 21:1-11)</a:t>
            </a:r>
            <a:endParaRPr lang="en-US" sz="8000" b="1" dirty="0" smtClean="0">
              <a:latin typeface="Arial Narrow" panose="020B0606020202030204" pitchFamily="34" charset="0"/>
            </a:endParaRPr>
          </a:p>
        </p:txBody>
      </p:sp>
    </p:spTree>
    <p:extLst>
      <p:ext uri="{BB962C8B-B14F-4D97-AF65-F5344CB8AC3E}">
        <p14:creationId xmlns:p14="http://schemas.microsoft.com/office/powerpoint/2010/main" val="313829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9220200" cy="6294982"/>
          </a:xfrm>
        </p:spPr>
        <p:txBody>
          <a:bodyPr>
            <a:normAutofit/>
          </a:bodyPr>
          <a:lstStyle/>
          <a:p>
            <a:pPr marL="0" indent="0">
              <a:buNone/>
            </a:pPr>
            <a:r>
              <a:rPr lang="en-US" sz="3500" b="1" dirty="0" smtClean="0">
                <a:latin typeface="Arial Narrow" panose="020B0606020202030204" pitchFamily="34" charset="0"/>
              </a:rPr>
              <a:t>“But </a:t>
            </a:r>
            <a:r>
              <a:rPr lang="en-US" sz="3500" b="1" dirty="0">
                <a:latin typeface="Arial Narrow" panose="020B0606020202030204" pitchFamily="34" charset="0"/>
              </a:rPr>
              <a:t>thanks be to God, who always leads us as captives in Christ’s triumphal procession and uses us to spread the aroma of the knowledge of him everywhere. </a:t>
            </a:r>
            <a:r>
              <a:rPr lang="en-US" sz="3500" b="1" dirty="0" smtClean="0">
                <a:latin typeface="Arial Narrow" panose="020B0606020202030204" pitchFamily="34" charset="0"/>
              </a:rPr>
              <a:t>For </a:t>
            </a:r>
            <a:r>
              <a:rPr lang="en-US" sz="3500" b="1" dirty="0">
                <a:latin typeface="Arial Narrow" panose="020B0606020202030204" pitchFamily="34" charset="0"/>
              </a:rPr>
              <a:t>we are to God the pleasing aroma of Christ among those who are being saved and those who are perishing. </a:t>
            </a:r>
            <a:r>
              <a:rPr lang="en-US" sz="3500" b="1" dirty="0" smtClean="0">
                <a:latin typeface="Arial Narrow" panose="020B0606020202030204" pitchFamily="34" charset="0"/>
              </a:rPr>
              <a:t>To </a:t>
            </a:r>
            <a:r>
              <a:rPr lang="en-US" sz="3500" b="1" dirty="0">
                <a:latin typeface="Arial Narrow" panose="020B0606020202030204" pitchFamily="34" charset="0"/>
              </a:rPr>
              <a:t>the one we are an aroma that brings death; to the other, an aroma that brings life. And who is equal to such a task? </a:t>
            </a:r>
            <a:r>
              <a:rPr lang="en-US" sz="3500" b="1" dirty="0" smtClean="0">
                <a:latin typeface="Arial Narrow" panose="020B0606020202030204" pitchFamily="34" charset="0"/>
              </a:rPr>
              <a:t>Unlike </a:t>
            </a:r>
            <a:r>
              <a:rPr lang="en-US" sz="3500" b="1" dirty="0">
                <a:latin typeface="Arial Narrow" panose="020B0606020202030204" pitchFamily="34" charset="0"/>
              </a:rPr>
              <a:t>so many, we do not peddle the word of God for profit. On the contrary, in Christ we speak before God with sincerity, as those sent from God</a:t>
            </a:r>
            <a:r>
              <a:rPr lang="en-US" sz="3500" b="1" dirty="0" smtClean="0">
                <a:latin typeface="Arial Narrow" panose="020B0606020202030204" pitchFamily="34" charset="0"/>
              </a:rPr>
              <a:t>.”</a:t>
            </a:r>
            <a:r>
              <a:rPr lang="en-US" sz="3500" b="1" dirty="0" smtClean="0">
                <a:latin typeface="Arial Narrow" panose="020B0606020202030204" pitchFamily="34" charset="0"/>
              </a:rPr>
              <a:t> </a:t>
            </a:r>
          </a:p>
          <a:p>
            <a:pPr marL="0" indent="0" algn="r">
              <a:buNone/>
            </a:pPr>
            <a:r>
              <a:rPr lang="en-US" sz="3500" b="1" dirty="0">
                <a:latin typeface="Arial Narrow" panose="020B0606020202030204" pitchFamily="34" charset="0"/>
              </a:rPr>
              <a:t>(</a:t>
            </a:r>
            <a:r>
              <a:rPr lang="en-US" sz="3500" b="1" dirty="0" smtClean="0">
                <a:latin typeface="Arial Narrow" panose="020B0606020202030204" pitchFamily="34" charset="0"/>
              </a:rPr>
              <a:t>2 Corinthians 2:14-17)</a:t>
            </a:r>
          </a:p>
          <a:p>
            <a:endParaRPr lang="en-US" dirty="0"/>
          </a:p>
          <a:p>
            <a:endParaRPr lang="en-CA" dirty="0"/>
          </a:p>
        </p:txBody>
      </p:sp>
    </p:spTree>
    <p:extLst>
      <p:ext uri="{BB962C8B-B14F-4D97-AF65-F5344CB8AC3E}">
        <p14:creationId xmlns:p14="http://schemas.microsoft.com/office/powerpoint/2010/main" val="202427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36</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Narrow</vt:lpstr>
      <vt:lpstr>Calibri</vt:lpstr>
      <vt:lpstr>Calibri Light</vt:lpstr>
      <vt:lpstr>Office Theme</vt:lpstr>
      <vt:lpstr>Palm Sunday Dr. Gerry Tonn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Palm Sunday Dr. Gerry Tonn</dc:title>
  <dc:creator>Microsoft account</dc:creator>
  <cp:lastModifiedBy>Microsoft account</cp:lastModifiedBy>
  <cp:revision>3</cp:revision>
  <dcterms:created xsi:type="dcterms:W3CDTF">2024-03-23T18:37:47Z</dcterms:created>
  <dcterms:modified xsi:type="dcterms:W3CDTF">2024-03-23T19:25:55Z</dcterms:modified>
</cp:coreProperties>
</file>