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3"/>
  </p:handoutMasterIdLst>
  <p:sldIdLst>
    <p:sldId id="256" r:id="rId2"/>
    <p:sldId id="257" r:id="rId3"/>
    <p:sldId id="269" r:id="rId4"/>
    <p:sldId id="277" r:id="rId5"/>
    <p:sldId id="282" r:id="rId6"/>
    <p:sldId id="270" r:id="rId7"/>
    <p:sldId id="278" r:id="rId8"/>
    <p:sldId id="279" r:id="rId9"/>
    <p:sldId id="280" r:id="rId10"/>
    <p:sldId id="276" r:id="rId11"/>
    <p:sldId id="281" r:id="rId12"/>
  </p:sldIdLst>
  <p:sldSz cx="12192000" cy="6858000"/>
  <p:notesSz cx="7010400" cy="9296400"/>
  <p:embeddedFontLst>
    <p:embeddedFont>
      <p:font typeface="Calibri" panose="020F0502020204030204" pitchFamily="34" charset="0"/>
      <p:regular r:id="rId14"/>
      <p:bold r:id="rId15"/>
      <p:italic r:id="rId16"/>
      <p:boldItalic r:id="rId17"/>
    </p:embeddedFont>
    <p:embeddedFont>
      <p:font typeface="Christmas Sparkle PERSONAL USE" pitchFamily="2" charset="0"/>
      <p:regular r:id="rId18"/>
    </p:embeddedFont>
    <p:embeddedFont>
      <p:font typeface="Calibri Light" panose="020F0302020204030204" pitchFamily="34" charset="0"/>
      <p:regular r:id="rId19"/>
      <p:italic r:id="rId20"/>
    </p:embeddedFont>
    <p:embeddedFont>
      <p:font typeface="Arial Narrow" panose="020B0606020202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5F86"/>
    <a:srgbClr val="141332"/>
    <a:srgbClr val="4C4265"/>
    <a:srgbClr val="766087"/>
    <a:srgbClr val="A59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345" autoAdjust="0"/>
  </p:normalViewPr>
  <p:slideViewPr>
    <p:cSldViewPr snapToGrid="0">
      <p:cViewPr varScale="1">
        <p:scale>
          <a:sx n="57" d="100"/>
          <a:sy n="57" d="100"/>
        </p:scale>
        <p:origin x="42" y="42"/>
      </p:cViewPr>
      <p:guideLst/>
    </p:cSldViewPr>
  </p:slideViewPr>
  <p:outlineViewPr>
    <p:cViewPr>
      <p:scale>
        <a:sx n="33" d="100"/>
        <a:sy n="33" d="100"/>
      </p:scale>
      <p:origin x="0" y="-5472"/>
    </p:cViewPr>
  </p:outlineViewPr>
  <p:notesTextViewPr>
    <p:cViewPr>
      <p:scale>
        <a:sx n="1" d="1"/>
        <a:sy n="1" d="1"/>
      </p:scale>
      <p:origin x="0" y="0"/>
    </p:cViewPr>
  </p:notesTextViewPr>
  <p:sorterViewPr>
    <p:cViewPr>
      <p:scale>
        <a:sx n="100" d="100"/>
        <a:sy n="100" d="100"/>
      </p:scale>
      <p:origin x="0" y="-2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9014A6-3B1A-4E4D-812A-A9ABFE67FD51}" type="datetimeFigureOut">
              <a:rPr lang="en-CA" smtClean="0"/>
              <a:t>2023-12-24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D371E6-78AA-4D06-8077-3132C3B99EA0}" type="slidenum">
              <a:rPr lang="en-CA" smtClean="0"/>
              <a:t>‹#›</a:t>
            </a:fld>
            <a:endParaRPr lang="en-CA"/>
          </a:p>
        </p:txBody>
      </p:sp>
    </p:spTree>
    <p:extLst>
      <p:ext uri="{BB962C8B-B14F-4D97-AF65-F5344CB8AC3E}">
        <p14:creationId xmlns:p14="http://schemas.microsoft.com/office/powerpoint/2010/main" val="31672097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767" t="15779" r="9413" b="20138"/>
          <a:stretch/>
        </p:blipFill>
        <p:spPr>
          <a:xfrm>
            <a:off x="0" y="0"/>
            <a:ext cx="12364049" cy="6879017"/>
          </a:xfrm>
          <a:prstGeom prst="rect">
            <a:avLst/>
          </a:prstGeom>
        </p:spPr>
      </p:pic>
      <p:sp>
        <p:nvSpPr>
          <p:cNvPr id="8" name="TextBox 7"/>
          <p:cNvSpPr txBox="1"/>
          <p:nvPr userDrawn="1"/>
        </p:nvSpPr>
        <p:spPr>
          <a:xfrm rot="20401794">
            <a:off x="479685" y="599604"/>
            <a:ext cx="6011056" cy="4339650"/>
          </a:xfrm>
          <a:prstGeom prst="rect">
            <a:avLst/>
          </a:prstGeom>
          <a:solidFill>
            <a:schemeClr val="bg1"/>
          </a:solidFill>
        </p:spPr>
        <p:txBody>
          <a:bodyPr wrap="square" rtlCol="0">
            <a:spAutoFit/>
          </a:bodyPr>
          <a:lstStyle/>
          <a:p>
            <a:pPr algn="ctr"/>
            <a:r>
              <a:rPr lang="en-CA" sz="13800" dirty="0" smtClean="0">
                <a:solidFill>
                  <a:srgbClr val="755F86"/>
                </a:solidFill>
                <a:latin typeface="Christmas Sparkle PERSONAL USE" pitchFamily="2" charset="0"/>
              </a:rPr>
              <a:t>Christmas Eve</a:t>
            </a:r>
            <a:endParaRPr lang="en-CA" sz="13800" dirty="0">
              <a:solidFill>
                <a:srgbClr val="755F86"/>
              </a:solidFill>
              <a:latin typeface="Christmas Sparkle PERSONAL USE" pitchFamily="2" charset="0"/>
            </a:endParaRPr>
          </a:p>
        </p:txBody>
      </p:sp>
    </p:spTree>
    <p:extLst>
      <p:ext uri="{BB962C8B-B14F-4D97-AF65-F5344CB8AC3E}">
        <p14:creationId xmlns:p14="http://schemas.microsoft.com/office/powerpoint/2010/main" val="104196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402241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52822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a:solidFill>
                  <a:srgbClr val="4C4265"/>
                </a:solidFill>
                <a:latin typeface="Christmas Sparkle PERSONAL USE" pitchFamily="2"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3000">
                <a:solidFill>
                  <a:srgbClr val="755F86"/>
                </a:solidFill>
                <a:latin typeface="Arial Narrow" panose="020B0606020202030204" pitchFamily="34" charset="0"/>
              </a:defRPr>
            </a:lvl1pPr>
            <a:lvl2pPr>
              <a:defRPr sz="3000">
                <a:solidFill>
                  <a:srgbClr val="755F86"/>
                </a:solidFill>
                <a:latin typeface="Arial Narrow" panose="020B0606020202030204" pitchFamily="34" charset="0"/>
              </a:defRPr>
            </a:lvl2pPr>
            <a:lvl3pPr>
              <a:defRPr sz="3000">
                <a:solidFill>
                  <a:srgbClr val="755F86"/>
                </a:solidFill>
                <a:latin typeface="Arial Narrow" panose="020B0606020202030204" pitchFamily="34" charset="0"/>
              </a:defRPr>
            </a:lvl3pPr>
            <a:lvl4pPr>
              <a:defRPr sz="3000">
                <a:solidFill>
                  <a:srgbClr val="755F86"/>
                </a:solidFill>
                <a:latin typeface="Arial Narrow" panose="020B0606020202030204" pitchFamily="34" charset="0"/>
              </a:defRPr>
            </a:lvl4pPr>
            <a:lvl5pPr>
              <a:defRPr sz="3000">
                <a:solidFill>
                  <a:srgbClr val="755F86"/>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D0D195DB-9B76-4B1A-90BD-D6D1DB811F20}" type="datetimeFigureOut">
              <a:rPr lang="en-CA" smtClean="0"/>
              <a:t>2023-12-24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41555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195DB-9B76-4B1A-90BD-D6D1DB811F20}" type="datetimeFigureOut">
              <a:rPr lang="en-CA" smtClean="0"/>
              <a:t>2023-12-24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55263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0D195DB-9B76-4B1A-90BD-D6D1DB811F20}" type="datetimeFigureOut">
              <a:rPr lang="en-CA" smtClean="0"/>
              <a:t>2023-12-24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75784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0D195DB-9B76-4B1A-90BD-D6D1DB811F20}" type="datetimeFigureOut">
              <a:rPr lang="en-CA" smtClean="0"/>
              <a:t>2023-12-24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8944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D195DB-9B76-4B1A-90BD-D6D1DB811F20}" type="datetimeFigureOut">
              <a:rPr lang="en-CA" smtClean="0"/>
              <a:t>2023-12-24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0628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195DB-9B76-4B1A-90BD-D6D1DB811F20}" type="datetimeFigureOut">
              <a:rPr lang="en-CA" smtClean="0"/>
              <a:t>2023-12-24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00088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195DB-9B76-4B1A-90BD-D6D1DB811F20}" type="datetimeFigureOut">
              <a:rPr lang="en-CA" smtClean="0"/>
              <a:t>2023-12-24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111583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195DB-9B76-4B1A-90BD-D6D1DB811F20}" type="datetimeFigureOut">
              <a:rPr lang="en-CA" smtClean="0"/>
              <a:t>2023-12-24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04346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195DB-9B76-4B1A-90BD-D6D1DB811F20}" type="datetimeFigureOut">
              <a:rPr lang="en-CA" smtClean="0"/>
              <a:t>2023-12-24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47336" y="4624268"/>
            <a:ext cx="2712720" cy="1944624"/>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4A020-5AE1-4C87-81A2-3120DA13A392}" type="slidenum">
              <a:rPr lang="en-CA" smtClean="0"/>
              <a:t>‹#›</a:t>
            </a:fld>
            <a:endParaRPr lang="en-CA"/>
          </a:p>
        </p:txBody>
      </p:sp>
      <p:sp>
        <p:nvSpPr>
          <p:cNvPr id="7" name="Title 1"/>
          <p:cNvSpPr txBox="1">
            <a:spLocks/>
          </p:cNvSpPr>
          <p:nvPr userDrawn="1"/>
        </p:nvSpPr>
        <p:spPr>
          <a:xfrm>
            <a:off x="964381" y="6225171"/>
            <a:ext cx="4757603" cy="922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0000" dirty="0">
              <a:solidFill>
                <a:srgbClr val="755F86"/>
              </a:solidFill>
              <a:latin typeface="Christmas Sparkle PERSONAL USE" pitchFamily="2" charset="0"/>
            </a:endParaRPr>
          </a:p>
        </p:txBody>
      </p:sp>
      <p:sp>
        <p:nvSpPr>
          <p:cNvPr id="9" name="Rectangle 8"/>
          <p:cNvSpPr/>
          <p:nvPr userDrawn="1"/>
        </p:nvSpPr>
        <p:spPr>
          <a:xfrm>
            <a:off x="9307899" y="2811586"/>
            <a:ext cx="2581155" cy="1938992"/>
          </a:xfrm>
          <a:prstGeom prst="rect">
            <a:avLst/>
          </a:prstGeom>
        </p:spPr>
        <p:txBody>
          <a:bodyPr wrap="none">
            <a:spAutoFit/>
          </a:bodyPr>
          <a:lstStyle/>
          <a:p>
            <a:pPr algn="ctr"/>
            <a:r>
              <a:rPr lang="en-CA" sz="6000" dirty="0" smtClean="0">
                <a:solidFill>
                  <a:srgbClr val="755F86"/>
                </a:solidFill>
                <a:latin typeface="Christmas Sparkle PERSONAL USE" pitchFamily="2" charset="0"/>
              </a:rPr>
              <a:t>Christmas </a:t>
            </a:r>
          </a:p>
          <a:p>
            <a:pPr algn="ctr"/>
            <a:r>
              <a:rPr lang="en-CA" sz="6000" dirty="0" smtClean="0">
                <a:solidFill>
                  <a:srgbClr val="755F86"/>
                </a:solidFill>
                <a:latin typeface="Christmas Sparkle PERSONAL USE" pitchFamily="2" charset="0"/>
              </a:rPr>
              <a:t>Eve</a:t>
            </a:r>
            <a:endParaRPr lang="en-CA" sz="1050" dirty="0"/>
          </a:p>
        </p:txBody>
      </p:sp>
      <p:sp>
        <p:nvSpPr>
          <p:cNvPr id="10" name="Oval 9"/>
          <p:cNvSpPr/>
          <p:nvPr userDrawn="1"/>
        </p:nvSpPr>
        <p:spPr>
          <a:xfrm>
            <a:off x="6762559" y="6474451"/>
            <a:ext cx="8055430" cy="1346389"/>
          </a:xfrm>
          <a:prstGeom prst="ellipse">
            <a:avLst/>
          </a:prstGeom>
          <a:solidFill>
            <a:srgbClr val="766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9243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CA" dirty="0"/>
          </a:p>
        </p:txBody>
      </p:sp>
    </p:spTree>
    <p:extLst>
      <p:ext uri="{BB962C8B-B14F-4D97-AF65-F5344CB8AC3E}">
        <p14:creationId xmlns:p14="http://schemas.microsoft.com/office/powerpoint/2010/main" val="1858066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7906"/>
            <a:ext cx="8238067" cy="5315298"/>
          </a:xfrm>
        </p:spPr>
        <p:txBody>
          <a:bodyPr>
            <a:normAutofit/>
          </a:bodyPr>
          <a:lstStyle/>
          <a:p>
            <a:pPr marL="0" lvl="0" indent="0">
              <a:buNone/>
            </a:pPr>
            <a:r>
              <a:rPr lang="en-CA" sz="4400" dirty="0"/>
              <a:t>Christmas reveals and reminds us </a:t>
            </a:r>
            <a:r>
              <a:rPr lang="en-CA" sz="4400" dirty="0" smtClean="0"/>
              <a:t>that:</a:t>
            </a:r>
          </a:p>
          <a:p>
            <a:pPr marL="812800" lvl="0" indent="-812800">
              <a:buFont typeface="+mj-lt"/>
              <a:buAutoNum type="arabicPeriod"/>
            </a:pPr>
            <a:r>
              <a:rPr lang="en-CA" sz="4400" dirty="0" smtClean="0"/>
              <a:t>we </a:t>
            </a:r>
            <a:r>
              <a:rPr lang="en-CA" sz="4400" dirty="0"/>
              <a:t>are loved by God. </a:t>
            </a:r>
            <a:endParaRPr lang="en-CA" sz="4400" dirty="0" smtClean="0"/>
          </a:p>
          <a:p>
            <a:pPr marL="812800" lvl="0" indent="-812800">
              <a:buFont typeface="+mj-lt"/>
              <a:buAutoNum type="arabicPeriod"/>
            </a:pPr>
            <a:r>
              <a:rPr lang="en-CA" sz="4400" dirty="0" smtClean="0"/>
              <a:t>God </a:t>
            </a:r>
            <a:r>
              <a:rPr lang="en-CA" sz="4400" dirty="0"/>
              <a:t>desires we live in </a:t>
            </a:r>
            <a:r>
              <a:rPr lang="en-CA" sz="4400" dirty="0" smtClean="0"/>
              <a:t>peace.</a:t>
            </a:r>
          </a:p>
          <a:p>
            <a:pPr marL="812800" lvl="0" indent="-812800">
              <a:buFont typeface="+mj-lt"/>
              <a:buAutoNum type="arabicPeriod"/>
            </a:pPr>
            <a:r>
              <a:rPr lang="en-CA" sz="4400" dirty="0" smtClean="0"/>
              <a:t>we </a:t>
            </a:r>
            <a:r>
              <a:rPr lang="en-CA" sz="4400" dirty="0"/>
              <a:t>can live with joy in this world. </a:t>
            </a:r>
            <a:endParaRPr lang="en-CA" sz="4400" dirty="0" smtClean="0"/>
          </a:p>
          <a:p>
            <a:pPr marL="812800" lvl="0" indent="-812800">
              <a:buFont typeface="+mj-lt"/>
              <a:buAutoNum type="arabicPeriod"/>
            </a:pPr>
            <a:r>
              <a:rPr lang="en-CA" sz="4400" dirty="0" smtClean="0"/>
              <a:t>we </a:t>
            </a:r>
            <a:r>
              <a:rPr lang="en-CA" sz="4400" dirty="0"/>
              <a:t>can look with hope upon our lives.</a:t>
            </a:r>
          </a:p>
        </p:txBody>
      </p:sp>
      <p:sp>
        <p:nvSpPr>
          <p:cNvPr id="2" name="Title 1"/>
          <p:cNvSpPr>
            <a:spLocks noGrp="1"/>
          </p:cNvSpPr>
          <p:nvPr>
            <p:ph type="title"/>
          </p:nvPr>
        </p:nvSpPr>
        <p:spPr/>
        <p:txBody>
          <a:bodyPr/>
          <a:lstStyle/>
          <a:p>
            <a:endParaRPr lang="en-CA"/>
          </a:p>
        </p:txBody>
      </p:sp>
    </p:spTree>
    <p:extLst>
      <p:ext uri="{BB962C8B-B14F-4D97-AF65-F5344CB8AC3E}">
        <p14:creationId xmlns:p14="http://schemas.microsoft.com/office/powerpoint/2010/main" val="1181363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69072">
            <a:off x="516468" y="1939921"/>
            <a:ext cx="10515600" cy="1325563"/>
          </a:xfrm>
        </p:spPr>
        <p:txBody>
          <a:bodyPr>
            <a:noAutofit/>
          </a:bodyPr>
          <a:lstStyle/>
          <a:p>
            <a:r>
              <a:rPr lang="en-CA" sz="19900" dirty="0" smtClean="0"/>
              <a:t>Merry Christmas!</a:t>
            </a:r>
            <a:endParaRPr lang="en-CA" sz="19900"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4170688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643466"/>
            <a:ext cx="8537812" cy="5962049"/>
          </a:xfrm>
        </p:spPr>
        <p:txBody>
          <a:bodyPr>
            <a:normAutofit/>
          </a:bodyPr>
          <a:lstStyle/>
          <a:p>
            <a:pPr marL="0" indent="0">
              <a:buNone/>
            </a:pPr>
            <a:r>
              <a:rPr lang="en-CA" sz="3200" dirty="0" smtClean="0">
                <a:solidFill>
                  <a:srgbClr val="141332"/>
                </a:solidFill>
                <a:latin typeface="Arial Narrow" panose="020B0606020202030204" pitchFamily="34" charset="0"/>
              </a:rPr>
              <a:t>“</a:t>
            </a:r>
            <a:r>
              <a:rPr lang="en-CA" sz="3200" dirty="0" smtClean="0">
                <a:solidFill>
                  <a:srgbClr val="141332"/>
                </a:solidFill>
              </a:rPr>
              <a:t>In </a:t>
            </a:r>
            <a:r>
              <a:rPr lang="en-CA" sz="3200" dirty="0">
                <a:solidFill>
                  <a:srgbClr val="141332"/>
                </a:solidFill>
              </a:rPr>
              <a:t>those days Caesar Augustus issued a decree that a census should be taken of the entire Roman world. (This was the first census that took place while </a:t>
            </a:r>
            <a:r>
              <a:rPr lang="en-CA" sz="3200" dirty="0" err="1">
                <a:solidFill>
                  <a:srgbClr val="141332"/>
                </a:solidFill>
              </a:rPr>
              <a:t>Quirinius</a:t>
            </a:r>
            <a:r>
              <a:rPr lang="en-CA" sz="3200" dirty="0">
                <a:solidFill>
                  <a:srgbClr val="141332"/>
                </a:solidFill>
              </a:rPr>
              <a:t> was governor of Syria.) And everyone went to their own town to register. So Joseph also went up from the town of Nazareth in Galilee to Judea, to Bethlehem the town of David, because he belonged to the house and line of David. He went there to register with Mary, who was pledged to be married to him and was expecting a child. While they were there, the time came for the baby to be born, and she gave birth to her firstborn, a son. She wrapped him in cloths and placed him in a manger, because there was no guest room available for them</a:t>
            </a:r>
            <a:r>
              <a:rPr lang="en-CA" sz="3200" dirty="0" smtClean="0">
                <a:solidFill>
                  <a:srgbClr val="141332"/>
                </a:solidFill>
              </a:rPr>
              <a:t>.” </a:t>
            </a:r>
            <a:endParaRPr lang="en-CA" sz="3200" dirty="0">
              <a:solidFill>
                <a:srgbClr val="141332"/>
              </a:solidFill>
            </a:endParaRPr>
          </a:p>
        </p:txBody>
      </p:sp>
    </p:spTree>
    <p:extLst>
      <p:ext uri="{BB962C8B-B14F-4D97-AF65-F5344CB8AC3E}">
        <p14:creationId xmlns:p14="http://schemas.microsoft.com/office/powerpoint/2010/main" val="301095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199" y="269590"/>
            <a:ext cx="8593667" cy="6335926"/>
          </a:xfrm>
        </p:spPr>
        <p:txBody>
          <a:bodyPr>
            <a:normAutofit/>
          </a:bodyPr>
          <a:lstStyle/>
          <a:p>
            <a:pPr marL="0" indent="0">
              <a:buNone/>
            </a:pPr>
            <a:r>
              <a:rPr lang="en-CA" sz="3200" dirty="0" smtClean="0">
                <a:solidFill>
                  <a:srgbClr val="141332"/>
                </a:solidFill>
              </a:rPr>
              <a:t>“And </a:t>
            </a:r>
            <a:r>
              <a:rPr lang="en-CA" sz="3200" dirty="0">
                <a:solidFill>
                  <a:srgbClr val="141332"/>
                </a:solidFill>
              </a:rPr>
              <a:t>there were shepherds living out in the fields nearby, keeping watch over their flocks at night. An angel of the Lord appeared to them, and the glory of the Lord shone around them, and they were terrified. But the angel said to them, “Do not be afraid. I bring you good news that will cause great joy for all the people. Today in the town of David a Savior has been born to you; he is the Messiah, the Lord. This will be a sign to you: You will find a baby wrapped in cloths and lying in a manger.”</a:t>
            </a:r>
            <a:r>
              <a:rPr lang="en-CA" sz="3200" b="1" baseline="30000" dirty="0">
                <a:solidFill>
                  <a:srgbClr val="141332"/>
                </a:solidFill>
              </a:rPr>
              <a:t> </a:t>
            </a:r>
            <a:r>
              <a:rPr lang="en-CA" sz="3200" dirty="0">
                <a:solidFill>
                  <a:srgbClr val="141332"/>
                </a:solidFill>
              </a:rPr>
              <a:t>Suddenly a great company of the heavenly host appeared with the angel, praising God and saying,</a:t>
            </a:r>
            <a:r>
              <a:rPr lang="en-CA" sz="3200" b="1" baseline="30000" dirty="0">
                <a:solidFill>
                  <a:srgbClr val="141332"/>
                </a:solidFill>
              </a:rPr>
              <a:t> </a:t>
            </a:r>
            <a:r>
              <a:rPr lang="en-CA" sz="3200" dirty="0">
                <a:solidFill>
                  <a:srgbClr val="141332"/>
                </a:solidFill>
              </a:rPr>
              <a:t>“Glory to God in the highest heaven, and on earth peace to those on whom his favor rests.”</a:t>
            </a:r>
            <a:r>
              <a:rPr lang="en-CA" sz="3200" b="1" baseline="30000" dirty="0">
                <a:solidFill>
                  <a:srgbClr val="141332"/>
                </a:solidFill>
              </a:rPr>
              <a:t> </a:t>
            </a:r>
            <a:r>
              <a:rPr lang="en-CA" sz="3200" b="1" baseline="30000" dirty="0"/>
              <a:t> </a:t>
            </a:r>
            <a:endParaRPr lang="en-CA" sz="3200" dirty="0">
              <a:solidFill>
                <a:srgbClr val="141332"/>
              </a:solidFill>
            </a:endParaRPr>
          </a:p>
        </p:txBody>
      </p:sp>
    </p:spTree>
    <p:extLst>
      <p:ext uri="{BB962C8B-B14F-4D97-AF65-F5344CB8AC3E}">
        <p14:creationId xmlns:p14="http://schemas.microsoft.com/office/powerpoint/2010/main" val="191711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838199" y="269589"/>
            <a:ext cx="8356601" cy="6452943"/>
          </a:xfrm>
        </p:spPr>
        <p:txBody>
          <a:bodyPr>
            <a:normAutofit/>
          </a:bodyPr>
          <a:lstStyle/>
          <a:p>
            <a:pPr marL="0" indent="0">
              <a:buNone/>
            </a:pPr>
            <a:r>
              <a:rPr lang="en-CA" sz="3200" dirty="0" smtClean="0">
                <a:solidFill>
                  <a:srgbClr val="141332"/>
                </a:solidFill>
              </a:rPr>
              <a:t>“When </a:t>
            </a:r>
            <a:r>
              <a:rPr lang="en-CA" sz="3200" dirty="0">
                <a:solidFill>
                  <a:srgbClr val="141332"/>
                </a:solidFill>
              </a:rPr>
              <a:t>the angels had left them and gone into heaven, the shepherds said to one another, “Let’s go to Bethlehem and see this thing that has happened, which the Lord has told us about.” </a:t>
            </a:r>
            <a:r>
              <a:rPr lang="en-CA" sz="3200" dirty="0" smtClean="0">
                <a:solidFill>
                  <a:srgbClr val="141332"/>
                </a:solidFill>
              </a:rPr>
              <a:t>So </a:t>
            </a:r>
            <a:r>
              <a:rPr lang="en-CA" sz="3200" dirty="0">
                <a:solidFill>
                  <a:srgbClr val="141332"/>
                </a:solidFill>
              </a:rPr>
              <a:t>they hurried off and found Mary and Joseph, and the baby, who was lying in the manger. When they had seen him, they spread the word concerning what had been told them about this child, and all who heard it were amazed at what the shepherds said to them. But Mary treasured up all these things and pondered them in her heart. The shepherds returned, glorifying and praising God for all the things they had heard and seen, which were just as they had been told</a:t>
            </a:r>
            <a:r>
              <a:rPr lang="en-CA" sz="3200" dirty="0" smtClean="0">
                <a:solidFill>
                  <a:srgbClr val="141332"/>
                </a:solidFill>
              </a:rPr>
              <a:t>.”</a:t>
            </a:r>
          </a:p>
          <a:p>
            <a:pPr marL="0" indent="0">
              <a:buNone/>
            </a:pPr>
            <a:r>
              <a:rPr lang="en-CA" sz="3200" dirty="0" smtClean="0">
                <a:solidFill>
                  <a:srgbClr val="141332"/>
                </a:solidFill>
              </a:rPr>
              <a:t>(Luke 2:1-20)</a:t>
            </a:r>
            <a:endParaRPr lang="en-CA" sz="3200" dirty="0">
              <a:solidFill>
                <a:srgbClr val="141332"/>
              </a:solidFill>
            </a:endParaRPr>
          </a:p>
        </p:txBody>
      </p:sp>
    </p:spTree>
    <p:extLst>
      <p:ext uri="{BB962C8B-B14F-4D97-AF65-F5344CB8AC3E}">
        <p14:creationId xmlns:p14="http://schemas.microsoft.com/office/powerpoint/2010/main" val="3917708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CA" dirty="0"/>
          </a:p>
        </p:txBody>
      </p:sp>
    </p:spTree>
    <p:extLst>
      <p:ext uri="{BB962C8B-B14F-4D97-AF65-F5344CB8AC3E}">
        <p14:creationId xmlns:p14="http://schemas.microsoft.com/office/powerpoint/2010/main" val="4068650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505340"/>
            <a:ext cx="10515600" cy="1325563"/>
          </a:xfrm>
        </p:spPr>
        <p:txBody>
          <a:bodyPr>
            <a:noAutofit/>
          </a:bodyPr>
          <a:lstStyle/>
          <a:p>
            <a:r>
              <a:rPr lang="en-CA" sz="28700" dirty="0" smtClean="0"/>
              <a:t>Love</a:t>
            </a:r>
            <a:endParaRPr lang="en-CA" sz="28700" dirty="0"/>
          </a:p>
        </p:txBody>
      </p:sp>
      <p:sp>
        <p:nvSpPr>
          <p:cNvPr id="3" name="Content Placeholder 2"/>
          <p:cNvSpPr>
            <a:spLocks noGrp="1"/>
          </p:cNvSpPr>
          <p:nvPr>
            <p:ph idx="1"/>
          </p:nvPr>
        </p:nvSpPr>
        <p:spPr>
          <a:xfrm>
            <a:off x="838200" y="1690688"/>
            <a:ext cx="8356600" cy="4280430"/>
          </a:xfrm>
        </p:spPr>
        <p:txBody>
          <a:bodyPr>
            <a:noAutofit/>
          </a:bodyPr>
          <a:lstStyle/>
          <a:p>
            <a:endParaRPr lang="en-CA" sz="3200" dirty="0"/>
          </a:p>
        </p:txBody>
      </p:sp>
    </p:spTree>
    <p:extLst>
      <p:ext uri="{BB962C8B-B14F-4D97-AF65-F5344CB8AC3E}">
        <p14:creationId xmlns:p14="http://schemas.microsoft.com/office/powerpoint/2010/main" val="3307687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505340"/>
            <a:ext cx="10515600" cy="1325563"/>
          </a:xfrm>
        </p:spPr>
        <p:txBody>
          <a:bodyPr>
            <a:noAutofit/>
          </a:bodyPr>
          <a:lstStyle/>
          <a:p>
            <a:r>
              <a:rPr lang="en-CA" sz="28700" dirty="0" smtClean="0"/>
              <a:t>Peace</a:t>
            </a:r>
            <a:endParaRPr lang="en-CA" sz="28700" dirty="0"/>
          </a:p>
        </p:txBody>
      </p:sp>
    </p:spTree>
    <p:extLst>
      <p:ext uri="{BB962C8B-B14F-4D97-AF65-F5344CB8AC3E}">
        <p14:creationId xmlns:p14="http://schemas.microsoft.com/office/powerpoint/2010/main" val="3546293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505340"/>
            <a:ext cx="10515600" cy="1325563"/>
          </a:xfrm>
        </p:spPr>
        <p:txBody>
          <a:bodyPr>
            <a:noAutofit/>
          </a:bodyPr>
          <a:lstStyle/>
          <a:p>
            <a:r>
              <a:rPr lang="en-CA" sz="28700" dirty="0" smtClean="0"/>
              <a:t>Joy</a:t>
            </a:r>
            <a:endParaRPr lang="en-CA" sz="28700" dirty="0"/>
          </a:p>
        </p:txBody>
      </p:sp>
      <p:sp>
        <p:nvSpPr>
          <p:cNvPr id="3" name="Content Placeholder 2"/>
          <p:cNvSpPr>
            <a:spLocks noGrp="1"/>
          </p:cNvSpPr>
          <p:nvPr>
            <p:ph idx="1"/>
          </p:nvPr>
        </p:nvSpPr>
        <p:spPr>
          <a:xfrm>
            <a:off x="838200" y="1690688"/>
            <a:ext cx="8356600" cy="4280430"/>
          </a:xfrm>
        </p:spPr>
        <p:txBody>
          <a:bodyPr>
            <a:noAutofit/>
          </a:bodyPr>
          <a:lstStyle/>
          <a:p>
            <a:endParaRPr lang="en-CA" sz="3200" dirty="0"/>
          </a:p>
        </p:txBody>
      </p:sp>
    </p:spTree>
    <p:extLst>
      <p:ext uri="{BB962C8B-B14F-4D97-AF65-F5344CB8AC3E}">
        <p14:creationId xmlns:p14="http://schemas.microsoft.com/office/powerpoint/2010/main" val="3516961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505340"/>
            <a:ext cx="10515600" cy="1325563"/>
          </a:xfrm>
        </p:spPr>
        <p:txBody>
          <a:bodyPr>
            <a:noAutofit/>
          </a:bodyPr>
          <a:lstStyle/>
          <a:p>
            <a:r>
              <a:rPr lang="en-CA" sz="28700" dirty="0" smtClean="0"/>
              <a:t>Hope</a:t>
            </a:r>
            <a:endParaRPr lang="en-CA" sz="28700" dirty="0"/>
          </a:p>
        </p:txBody>
      </p:sp>
      <p:sp>
        <p:nvSpPr>
          <p:cNvPr id="3" name="Content Placeholder 2"/>
          <p:cNvSpPr>
            <a:spLocks noGrp="1"/>
          </p:cNvSpPr>
          <p:nvPr>
            <p:ph idx="1"/>
          </p:nvPr>
        </p:nvSpPr>
        <p:spPr>
          <a:xfrm>
            <a:off x="838200" y="1690688"/>
            <a:ext cx="8356600" cy="4280430"/>
          </a:xfrm>
        </p:spPr>
        <p:txBody>
          <a:bodyPr>
            <a:noAutofit/>
          </a:bodyPr>
          <a:lstStyle/>
          <a:p>
            <a:endParaRPr lang="en-CA" sz="3200" dirty="0"/>
          </a:p>
        </p:txBody>
      </p:sp>
    </p:spTree>
    <p:extLst>
      <p:ext uri="{BB962C8B-B14F-4D97-AF65-F5344CB8AC3E}">
        <p14:creationId xmlns:p14="http://schemas.microsoft.com/office/powerpoint/2010/main" val="1568797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132</Words>
  <Application>Microsoft Office PowerPoint</Application>
  <PresentationFormat>Widescreen</PresentationFormat>
  <Paragraphs>14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Christmas Sparkle PERSONAL USE</vt:lpstr>
      <vt:lpstr>Calibri Light</vt:lpstr>
      <vt:lpstr>Arial Narrow</vt:lpstr>
      <vt:lpstr>Arial</vt:lpstr>
      <vt:lpstr>Office Theme</vt:lpstr>
      <vt:lpstr>PowerPoint Presentation</vt:lpstr>
      <vt:lpstr>PowerPoint Presentation</vt:lpstr>
      <vt:lpstr>PowerPoint Presentation</vt:lpstr>
      <vt:lpstr>PowerPoint Presentation</vt:lpstr>
      <vt:lpstr>PowerPoint Presentation</vt:lpstr>
      <vt:lpstr>Love</vt:lpstr>
      <vt:lpstr>Peace</vt:lpstr>
      <vt:lpstr>Joy</vt:lpstr>
      <vt:lpstr>Hope</vt:lpstr>
      <vt:lpstr>PowerPoint Presentation</vt:lpstr>
      <vt:lpstr>Merry Christmas!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36</cp:revision>
  <cp:lastPrinted>2023-12-02T15:39:12Z</cp:lastPrinted>
  <dcterms:created xsi:type="dcterms:W3CDTF">2023-11-13T18:37:33Z</dcterms:created>
  <dcterms:modified xsi:type="dcterms:W3CDTF">2023-12-24T21:02:28Z</dcterms:modified>
</cp:coreProperties>
</file>