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7" r:id="rId3"/>
    <p:sldId id="258" r:id="rId4"/>
    <p:sldId id="259" r:id="rId5"/>
    <p:sldId id="260" r:id="rId6"/>
    <p:sldId id="261" r:id="rId7"/>
    <p:sldId id="265" r:id="rId8"/>
    <p:sldId id="266" r:id="rId9"/>
    <p:sldId id="262" r:id="rId10"/>
    <p:sldId id="263" r:id="rId11"/>
    <p:sldId id="267" r:id="rId12"/>
    <p:sldId id="268" r:id="rId13"/>
    <p:sldId id="264"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6412009-8D03-4061-86EA-7958512F25CD}" type="datetimeFigureOut">
              <a:rPr lang="en-CA" smtClean="0"/>
              <a:t>2023-09-30</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29A8163-0BDC-4C30-95F0-319EABCCEBFC}" type="slidenum">
              <a:rPr lang="en-CA" smtClean="0"/>
              <a:t>‹#›</a:t>
            </a:fld>
            <a:endParaRPr lang="en-CA"/>
          </a:p>
        </p:txBody>
      </p:sp>
    </p:spTree>
    <p:extLst>
      <p:ext uri="{BB962C8B-B14F-4D97-AF65-F5344CB8AC3E}">
        <p14:creationId xmlns:p14="http://schemas.microsoft.com/office/powerpoint/2010/main" val="3980317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E584C73-568B-4BA8-81E1-92D0767BFE07}" type="datetimeFigureOut">
              <a:rPr lang="en-CA" smtClean="0"/>
              <a:t>2023-09-30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DA14EE-2C9D-4A97-BB82-DE86C8DAC67F}" type="slidenum">
              <a:rPr lang="en-CA" smtClean="0"/>
              <a:t>‹#›</a:t>
            </a:fld>
            <a:endParaRPr lang="en-C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0"/>
            <a:ext cx="12293600" cy="6932562"/>
          </a:xfrm>
          <a:prstGeom prst="rect">
            <a:avLst/>
          </a:prstGeom>
        </p:spPr>
      </p:pic>
    </p:spTree>
    <p:extLst>
      <p:ext uri="{BB962C8B-B14F-4D97-AF65-F5344CB8AC3E}">
        <p14:creationId xmlns:p14="http://schemas.microsoft.com/office/powerpoint/2010/main" val="286657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02772" y="363537"/>
            <a:ext cx="8479971" cy="1325563"/>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E584C73-568B-4BA8-81E1-92D0767BFE07}" type="datetimeFigureOut">
              <a:rPr lang="en-CA" smtClean="0"/>
              <a:t>2023-09-30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108856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E584C73-568B-4BA8-81E1-92D0767BFE07}" type="datetimeFigureOut">
              <a:rPr lang="en-CA" smtClean="0"/>
              <a:t>2023-09-30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424576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772" y="363537"/>
            <a:ext cx="8479971" cy="1325563"/>
          </a:xfrm>
          <a:prstGeom prst="rect">
            <a:avLst/>
          </a:prstGeom>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E584C73-568B-4BA8-81E1-92D0767BFE07}" type="datetimeFigureOut">
              <a:rPr lang="en-CA" smtClean="0"/>
              <a:t>2023-09-30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147238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584C73-568B-4BA8-81E1-92D0767BFE07}" type="datetimeFigureOut">
              <a:rPr lang="en-CA" smtClean="0"/>
              <a:t>2023-09-30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356762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772" y="363537"/>
            <a:ext cx="8479971" cy="1325563"/>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E584C73-568B-4BA8-81E1-92D0767BFE07}" type="datetimeFigureOut">
              <a:rPr lang="en-CA" smtClean="0"/>
              <a:t>2023-09-30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193368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E584C73-568B-4BA8-81E1-92D0767BFE07}" type="datetimeFigureOut">
              <a:rPr lang="en-CA" smtClean="0"/>
              <a:t>2023-09-30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139129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772" y="363537"/>
            <a:ext cx="8479971" cy="1325563"/>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E584C73-568B-4BA8-81E1-92D0767BFE07}" type="datetimeFigureOut">
              <a:rPr lang="en-CA" smtClean="0"/>
              <a:t>2023-09-30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3075276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84C73-568B-4BA8-81E1-92D0767BFE07}" type="datetimeFigureOut">
              <a:rPr lang="en-CA" smtClean="0"/>
              <a:t>2023-09-30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57049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84C73-568B-4BA8-81E1-92D0767BFE07}" type="datetimeFigureOut">
              <a:rPr lang="en-CA" smtClean="0"/>
              <a:t>2023-09-30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380148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84C73-568B-4BA8-81E1-92D0767BFE07}" type="datetimeFigureOut">
              <a:rPr lang="en-CA" smtClean="0"/>
              <a:t>2023-09-30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326208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1999"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p:cNvSpPr>
            <a:spLocks noGrp="1"/>
          </p:cNvSpPr>
          <p:nvPr>
            <p:ph type="body" idx="1"/>
          </p:nvPr>
        </p:nvSpPr>
        <p:spPr>
          <a:xfrm>
            <a:off x="391886" y="363537"/>
            <a:ext cx="8490857" cy="62114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84C73-568B-4BA8-81E1-92D0767BFE07}" type="datetimeFigureOut">
              <a:rPr lang="en-CA" smtClean="0"/>
              <a:t>2023-09-30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A14EE-2C9D-4A97-BB82-DE86C8DAC67F}" type="slidenum">
              <a:rPr lang="en-CA" smtClean="0"/>
              <a:t>‹#›</a:t>
            </a:fld>
            <a:endParaRPr lang="en-CA"/>
          </a:p>
        </p:txBody>
      </p:sp>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25595" r="29764"/>
          <a:stretch/>
        </p:blipFill>
        <p:spPr>
          <a:xfrm>
            <a:off x="9457898" y="0"/>
            <a:ext cx="2734101" cy="6858000"/>
          </a:xfrm>
          <a:prstGeom prst="rect">
            <a:avLst/>
          </a:prstGeom>
        </p:spPr>
      </p:pic>
    </p:spTree>
    <p:extLst>
      <p:ext uri="{BB962C8B-B14F-4D97-AF65-F5344CB8AC3E}">
        <p14:creationId xmlns:p14="http://schemas.microsoft.com/office/powerpoint/2010/main" val="3515563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accent6">
              <a:lumMod val="50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6">
              <a:lumMod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6">
              <a:lumMod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6">
              <a:lumMod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6">
              <a:lumMod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482035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6" name="Content Placeholder 5"/>
          <p:cNvSpPr>
            <a:spLocks noGrp="1"/>
          </p:cNvSpPr>
          <p:nvPr>
            <p:ph idx="1"/>
          </p:nvPr>
        </p:nvSpPr>
        <p:spPr>
          <a:xfrm>
            <a:off x="391886" y="1689099"/>
            <a:ext cx="8490857" cy="4885871"/>
          </a:xfrm>
        </p:spPr>
        <p:txBody>
          <a:bodyPr/>
          <a:lstStyle/>
          <a:p>
            <a:r>
              <a:rPr lang="en-CA" dirty="0"/>
              <a:t>God, a loving Heavenly Father, created humanity to represent Him in the world, caring for and nurturing all of creation under His affectionate leadership. God was to remain king over creation and we, humanity, would serve according to our general calling, but also specifically according to God’s unique craftsmanship in us. </a:t>
            </a:r>
            <a:endParaRPr lang="en-CA" dirty="0"/>
          </a:p>
        </p:txBody>
      </p:sp>
    </p:spTree>
    <p:extLst>
      <p:ext uri="{BB962C8B-B14F-4D97-AF65-F5344CB8AC3E}">
        <p14:creationId xmlns:p14="http://schemas.microsoft.com/office/powerpoint/2010/main" val="530191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QUESTIONS TO CONSIDER</a:t>
            </a:r>
            <a:endParaRPr lang="en-CA" b="1" dirty="0"/>
          </a:p>
        </p:txBody>
      </p:sp>
      <p:sp>
        <p:nvSpPr>
          <p:cNvPr id="3" name="Content Placeholder 2"/>
          <p:cNvSpPr>
            <a:spLocks noGrp="1"/>
          </p:cNvSpPr>
          <p:nvPr>
            <p:ph idx="1"/>
          </p:nvPr>
        </p:nvSpPr>
        <p:spPr>
          <a:xfrm>
            <a:off x="391886" y="1528335"/>
            <a:ext cx="8490857" cy="4636989"/>
          </a:xfrm>
        </p:spPr>
        <p:txBody>
          <a:bodyPr>
            <a:normAutofit lnSpcReduction="10000"/>
          </a:bodyPr>
          <a:lstStyle/>
          <a:p>
            <a:pPr marL="514350" indent="-514350">
              <a:buFont typeface="+mj-lt"/>
              <a:buAutoNum type="arabicPeriod"/>
            </a:pPr>
            <a:r>
              <a:rPr lang="en-CA" dirty="0" smtClean="0"/>
              <a:t>If it </a:t>
            </a:r>
            <a:r>
              <a:rPr lang="en-CA" dirty="0"/>
              <a:t>is true that I was created with intention and purpose to be led by God as I care for His creation, do I actually live as though this were true? </a:t>
            </a:r>
            <a:endParaRPr lang="en-CA" dirty="0" smtClean="0"/>
          </a:p>
          <a:p>
            <a:pPr marL="514350" indent="-514350">
              <a:buFont typeface="+mj-lt"/>
              <a:buAutoNum type="arabicPeriod"/>
            </a:pPr>
            <a:r>
              <a:rPr lang="en-CA" dirty="0" smtClean="0"/>
              <a:t>Do </a:t>
            </a:r>
            <a:r>
              <a:rPr lang="en-CA" dirty="0"/>
              <a:t>I live my life founded on </a:t>
            </a:r>
            <a:r>
              <a:rPr lang="en-CA" dirty="0"/>
              <a:t> </a:t>
            </a:r>
            <a:r>
              <a:rPr lang="en-CA" dirty="0" smtClean="0"/>
              <a:t>                                                           a </a:t>
            </a:r>
            <a:r>
              <a:rPr lang="en-CA" dirty="0"/>
              <a:t>desire to be led by God as </a:t>
            </a:r>
            <a:r>
              <a:rPr lang="en-CA" dirty="0" smtClean="0"/>
              <a:t>                                                             I </a:t>
            </a:r>
            <a:r>
              <a:rPr lang="en-CA" dirty="0"/>
              <a:t>steward well God’s gift of </a:t>
            </a:r>
            <a:r>
              <a:rPr lang="en-CA" dirty="0" smtClean="0"/>
              <a:t>                                                      creation </a:t>
            </a:r>
            <a:r>
              <a:rPr lang="en-CA" dirty="0"/>
              <a:t>and as I represent </a:t>
            </a:r>
            <a:r>
              <a:rPr lang="en-CA" dirty="0" smtClean="0"/>
              <a:t>                                                                     God </a:t>
            </a:r>
            <a:r>
              <a:rPr lang="en-CA" dirty="0"/>
              <a:t>to the world around me? </a:t>
            </a:r>
            <a:endParaRPr lang="en-CA" dirty="0" smtClean="0"/>
          </a:p>
          <a:p>
            <a:pPr marL="514350" indent="-514350">
              <a:buFont typeface="+mj-lt"/>
              <a:buAutoNum type="arabicPeriod"/>
            </a:pPr>
            <a:r>
              <a:rPr lang="en-CA" dirty="0"/>
              <a:t>H</a:t>
            </a:r>
            <a:r>
              <a:rPr lang="en-CA" dirty="0" smtClean="0"/>
              <a:t>ow </a:t>
            </a:r>
            <a:r>
              <a:rPr lang="en-CA" dirty="0"/>
              <a:t>am I specifically created to serve God?</a:t>
            </a:r>
            <a:endParaRPr lang="en-CA" dirty="0"/>
          </a:p>
        </p:txBody>
      </p:sp>
      <p:pic>
        <p:nvPicPr>
          <p:cNvPr id="4100" name="Picture 4" descr="Why and How to Ask Open-Ended Questions and Examp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9040" y="2969365"/>
            <a:ext cx="3319455" cy="221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34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02772" y="2506236"/>
            <a:ext cx="8490857" cy="6211434"/>
          </a:xfrm>
        </p:spPr>
        <p:txBody>
          <a:bodyPr/>
          <a:lstStyle/>
          <a:p>
            <a:r>
              <a:rPr lang="en-CA" dirty="0"/>
              <a:t>Might the prayer of our hearts over these next weeks become “Father, help me understand how You’ve created me” and “Jesus, lead me according to the way you’ve created me”. </a:t>
            </a:r>
            <a:endParaRPr lang="en-CA" dirty="0"/>
          </a:p>
        </p:txBody>
      </p:sp>
    </p:spTree>
    <p:extLst>
      <p:ext uri="{BB962C8B-B14F-4D97-AF65-F5344CB8AC3E}">
        <p14:creationId xmlns:p14="http://schemas.microsoft.com/office/powerpoint/2010/main" val="226893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655" y="0"/>
            <a:ext cx="12349655" cy="6932563"/>
          </a:xfrm>
        </p:spPr>
      </p:pic>
    </p:spTree>
    <p:extLst>
      <p:ext uri="{BB962C8B-B14F-4D97-AF65-F5344CB8AC3E}">
        <p14:creationId xmlns:p14="http://schemas.microsoft.com/office/powerpoint/2010/main" val="3279357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CA"/>
          </a:p>
        </p:txBody>
      </p:sp>
      <p:pic>
        <p:nvPicPr>
          <p:cNvPr id="5" name="Picture 2" descr="Old tool shelf against a wall vintage style 7979594 Stock Photo at Vecteez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935" b="10916"/>
          <a:stretch/>
        </p:blipFill>
        <p:spPr bwMode="auto">
          <a:xfrm>
            <a:off x="296352" y="696035"/>
            <a:ext cx="8962630" cy="5213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074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02772" y="363537"/>
            <a:ext cx="8490857" cy="6282923"/>
          </a:xfrm>
        </p:spPr>
        <p:txBody>
          <a:bodyPr>
            <a:normAutofit fontScale="92500"/>
          </a:bodyPr>
          <a:lstStyle/>
          <a:p>
            <a:r>
              <a:rPr lang="en-CA" dirty="0" smtClean="0"/>
              <a:t>We exist </a:t>
            </a:r>
            <a:r>
              <a:rPr lang="en-CA" dirty="0"/>
              <a:t>in a culture where an extreme emphasis is placed on a near absolute right and freedom for self-determination. </a:t>
            </a:r>
          </a:p>
          <a:p>
            <a:r>
              <a:rPr lang="en-CA" dirty="0" smtClean="0"/>
              <a:t>The most </a:t>
            </a:r>
            <a:r>
              <a:rPr lang="en-CA" dirty="0"/>
              <a:t>popular form of this philosophical position is likely John Locke’s “table rasa” – or blank slate - theory which posits that all individuals are born empty of any built-in or preprogrammed, if you will, reality. According to this theory, there is nothing inherently implanted in us, but we become who we are by that which the world adds to us, perceptions, experiences and the like</a:t>
            </a:r>
            <a:r>
              <a:rPr lang="en-CA" dirty="0" smtClean="0"/>
              <a:t>.</a:t>
            </a:r>
          </a:p>
          <a:p>
            <a:r>
              <a:rPr lang="en-CA" dirty="0" smtClean="0"/>
              <a:t> </a:t>
            </a:r>
            <a:r>
              <a:rPr lang="en-CA" dirty="0"/>
              <a:t>Whatever we input then, we eventually become, without limit for there is no intended purpose to our existence aside from that which we add ourselves. </a:t>
            </a:r>
          </a:p>
          <a:p>
            <a:endParaRPr lang="en-CA" dirty="0"/>
          </a:p>
        </p:txBody>
      </p:sp>
    </p:spTree>
    <p:extLst>
      <p:ext uri="{BB962C8B-B14F-4D97-AF65-F5344CB8AC3E}">
        <p14:creationId xmlns:p14="http://schemas.microsoft.com/office/powerpoint/2010/main" val="3267393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91886" y="2893325"/>
            <a:ext cx="8490857" cy="3681646"/>
          </a:xfrm>
        </p:spPr>
        <p:txBody>
          <a:bodyPr>
            <a:normAutofit/>
          </a:bodyPr>
          <a:lstStyle/>
          <a:p>
            <a:r>
              <a:rPr lang="en-CA" dirty="0"/>
              <a:t>T</a:t>
            </a:r>
            <a:r>
              <a:rPr lang="en-CA" dirty="0" smtClean="0"/>
              <a:t>he </a:t>
            </a:r>
            <a:r>
              <a:rPr lang="en-CA" dirty="0"/>
              <a:t>world around us doesn’t particularly believe that humanity is amazingly intentionally designed, but that all that is around us came into being by a process of random and undirected change. </a:t>
            </a:r>
            <a:endParaRPr lang="en-CA" dirty="0" smtClean="0"/>
          </a:p>
          <a:p>
            <a:r>
              <a:rPr lang="en-CA" dirty="0" smtClean="0"/>
              <a:t> </a:t>
            </a:r>
            <a:r>
              <a:rPr lang="en-CA" dirty="0"/>
              <a:t>Essentially then, we see ourselves as masters of our own destiny fully capable of charting our self-determinative course.</a:t>
            </a:r>
          </a:p>
        </p:txBody>
      </p:sp>
      <p:sp>
        <p:nvSpPr>
          <p:cNvPr id="5" name="AutoShape 4" descr="How Evolution Works | HowStuffWor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4" name="Picture 6" descr="How Evolution Works | HowStuffWorks"/>
          <p:cNvPicPr>
            <a:picLocks noChangeAspect="1" noChangeArrowheads="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t="10830" b="9710"/>
          <a:stretch/>
        </p:blipFill>
        <p:spPr bwMode="auto">
          <a:xfrm>
            <a:off x="1982712" y="13648"/>
            <a:ext cx="5309203" cy="277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86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02772" y="363537"/>
            <a:ext cx="8577455" cy="6989356"/>
          </a:xfrm>
        </p:spPr>
        <p:txBody>
          <a:bodyPr>
            <a:normAutofit/>
          </a:bodyPr>
          <a:lstStyle/>
          <a:p>
            <a:pPr marL="0" indent="0">
              <a:buNone/>
            </a:pPr>
            <a:r>
              <a:rPr lang="en-CA" dirty="0"/>
              <a:t>“Now the earth was formless and empty, darkness was over the surface of the deep, and the Spirit of God was hovering over the waters … Then God said, “Let us make mankind in our image, in our likeness, so that they may rule over the fish in the sea and the birds in the sky, over the livestock and all the wild animals, and over all the creatures that move along the ground.” So God created mankind in his own image, in the image of God he created them; male and female he created them. God blessed them and said to them, “Be fruitful and increase in number; fill the earth and subdue it. Rule over the fish in the sea and the birds in the sky and over every living creature that moves on the ground</a:t>
            </a:r>
            <a:r>
              <a:rPr lang="en-CA" dirty="0" smtClean="0"/>
              <a:t>.”</a:t>
            </a:r>
            <a:endParaRPr lang="en-CA" dirty="0"/>
          </a:p>
        </p:txBody>
      </p:sp>
    </p:spTree>
    <p:extLst>
      <p:ext uri="{BB962C8B-B14F-4D97-AF65-F5344CB8AC3E}">
        <p14:creationId xmlns:p14="http://schemas.microsoft.com/office/powerpoint/2010/main" val="4165171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91886" y="1160059"/>
            <a:ext cx="8490857" cy="5414911"/>
          </a:xfrm>
        </p:spPr>
        <p:txBody>
          <a:bodyPr/>
          <a:lstStyle/>
          <a:p>
            <a:pPr marL="0" indent="0">
              <a:buNone/>
            </a:pPr>
            <a:r>
              <a:rPr lang="en-CA" dirty="0"/>
              <a:t>Then God said, “I give you every seed-bearing plant on the face of the whole earth and every tree that has fruit with seed in it. They will be yours for food. And to all the beasts of the earth and all the birds in the sky and all the creatures that move along the ground—everything that has the breath of life in it—I give every green plant for food.” And it was so. God saw all that he had made, and it was very good. And there was evening, and there was morning—the sixth day.” (Genesis 1:2, 26-31)</a:t>
            </a:r>
          </a:p>
          <a:p>
            <a:endParaRPr lang="en-CA" dirty="0"/>
          </a:p>
        </p:txBody>
      </p:sp>
    </p:spTree>
    <p:extLst>
      <p:ext uri="{BB962C8B-B14F-4D97-AF65-F5344CB8AC3E}">
        <p14:creationId xmlns:p14="http://schemas.microsoft.com/office/powerpoint/2010/main" val="2134034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91886" y="363537"/>
            <a:ext cx="8490857" cy="6211433"/>
          </a:xfrm>
        </p:spPr>
        <p:txBody>
          <a:bodyPr>
            <a:normAutofit/>
          </a:bodyPr>
          <a:lstStyle/>
          <a:p>
            <a:r>
              <a:rPr lang="en-CA" dirty="0"/>
              <a:t>Whereas modern evolutionary theory suggests that the world around us came into being via random and undirected change over millions of years, the creation account reveals to us that there is intentionality in that which was created and purpose placed in creation. </a:t>
            </a:r>
            <a:endParaRPr lang="en-CA" dirty="0" smtClean="0"/>
          </a:p>
          <a:p>
            <a:r>
              <a:rPr lang="en-CA" dirty="0"/>
              <a:t>We aren’t blank slates upon which any future imaginable can be written, but we are lovingly and purposefully created to accomplish God’s good will through our lives. </a:t>
            </a:r>
            <a:endParaRPr lang="en-CA" dirty="0" smtClean="0"/>
          </a:p>
          <a:p>
            <a:r>
              <a:rPr lang="en-CA" dirty="0" smtClean="0"/>
              <a:t>The </a:t>
            </a:r>
            <a:r>
              <a:rPr lang="en-CA" dirty="0"/>
              <a:t>highest ideal then is not to become all that we think we can become, but instead to become all that God intentionally designed us to become.</a:t>
            </a:r>
            <a:endParaRPr lang="en-CA" dirty="0"/>
          </a:p>
        </p:txBody>
      </p:sp>
    </p:spTree>
    <p:extLst>
      <p:ext uri="{BB962C8B-B14F-4D97-AF65-F5344CB8AC3E}">
        <p14:creationId xmlns:p14="http://schemas.microsoft.com/office/powerpoint/2010/main" val="130278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91886" y="363537"/>
            <a:ext cx="8490857" cy="6351162"/>
          </a:xfrm>
        </p:spPr>
        <p:txBody>
          <a:bodyPr>
            <a:normAutofit lnSpcReduction="10000"/>
          </a:bodyPr>
          <a:lstStyle/>
          <a:p>
            <a:r>
              <a:rPr lang="en-CA" dirty="0"/>
              <a:t>rather than being an autonomous leadership role, humanity was divinely given both a stewardship and representative role. </a:t>
            </a:r>
            <a:endParaRPr lang="en-CA" dirty="0" smtClean="0"/>
          </a:p>
          <a:p>
            <a:r>
              <a:rPr lang="en-CA" dirty="0" smtClean="0"/>
              <a:t>Rather </a:t>
            </a:r>
            <a:r>
              <a:rPr lang="en-CA" dirty="0"/>
              <a:t>than being created to lead, we were created to be led</a:t>
            </a:r>
            <a:r>
              <a:rPr lang="en-CA" dirty="0" smtClean="0"/>
              <a:t>.</a:t>
            </a:r>
          </a:p>
          <a:p>
            <a:r>
              <a:rPr lang="en-CA" dirty="0"/>
              <a:t>Humanity was intentionally and purposefully designed to be sent into creation </a:t>
            </a:r>
            <a:r>
              <a:rPr lang="en-CA" dirty="0">
                <a:solidFill>
                  <a:schemeClr val="bg1"/>
                </a:solidFill>
              </a:rPr>
              <a:t>“in [God’s] image, in [His] likeness” </a:t>
            </a:r>
            <a:r>
              <a:rPr lang="en-CA" dirty="0"/>
              <a:t>to serve as representatives of God in creation. </a:t>
            </a:r>
            <a:endParaRPr lang="en-CA" dirty="0" smtClean="0"/>
          </a:p>
          <a:p>
            <a:r>
              <a:rPr lang="en-CA" dirty="0" smtClean="0"/>
              <a:t>As </a:t>
            </a:r>
            <a:r>
              <a:rPr lang="en-CA" dirty="0"/>
              <a:t>humanity engaged in this representative task by </a:t>
            </a:r>
            <a:r>
              <a:rPr lang="en-CA" dirty="0">
                <a:solidFill>
                  <a:schemeClr val="bg1"/>
                </a:solidFill>
              </a:rPr>
              <a:t>“</a:t>
            </a:r>
            <a:r>
              <a:rPr lang="en-CA" dirty="0" err="1">
                <a:solidFill>
                  <a:schemeClr val="bg1"/>
                </a:solidFill>
              </a:rPr>
              <a:t>subdu</a:t>
            </a:r>
            <a:r>
              <a:rPr lang="en-CA" dirty="0">
                <a:solidFill>
                  <a:schemeClr val="bg1"/>
                </a:solidFill>
              </a:rPr>
              <a:t>[</a:t>
            </a:r>
            <a:r>
              <a:rPr lang="en-CA" dirty="0" err="1">
                <a:solidFill>
                  <a:schemeClr val="bg1"/>
                </a:solidFill>
              </a:rPr>
              <a:t>ing</a:t>
            </a:r>
            <a:r>
              <a:rPr lang="en-CA" dirty="0">
                <a:solidFill>
                  <a:schemeClr val="bg1"/>
                </a:solidFill>
              </a:rPr>
              <a:t> creation… ruling] over the fish in the sea and the birds in the sky and over every living creature that moves on the ground”, </a:t>
            </a:r>
            <a:r>
              <a:rPr lang="en-CA" dirty="0"/>
              <a:t>we would do so under the direction, guidance and leading of God. </a:t>
            </a:r>
            <a:endParaRPr lang="en-CA" dirty="0"/>
          </a:p>
        </p:txBody>
      </p:sp>
    </p:spTree>
    <p:extLst>
      <p:ext uri="{BB962C8B-B14F-4D97-AF65-F5344CB8AC3E}">
        <p14:creationId xmlns:p14="http://schemas.microsoft.com/office/powerpoint/2010/main" val="132107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CA"/>
          </a:p>
        </p:txBody>
      </p:sp>
      <p:sp>
        <p:nvSpPr>
          <p:cNvPr id="8" name="Content Placeholder 7"/>
          <p:cNvSpPr>
            <a:spLocks noGrp="1"/>
          </p:cNvSpPr>
          <p:nvPr>
            <p:ph idx="1"/>
          </p:nvPr>
        </p:nvSpPr>
        <p:spPr/>
        <p:txBody>
          <a:bodyPr/>
          <a:lstStyle/>
          <a:p>
            <a:endParaRPr lang="en-CA"/>
          </a:p>
        </p:txBody>
      </p:sp>
      <p:pic>
        <p:nvPicPr>
          <p:cNvPr id="3074" name="Picture 2" descr="Walking With God - Oasis Ministr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772" y="542924"/>
            <a:ext cx="8509001" cy="478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492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TotalTime>
  <Words>842</Words>
  <Application>Microsoft Office PowerPoint</Application>
  <PresentationFormat>Widescreen</PresentationFormat>
  <Paragraphs>20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TO CONSIDER</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9</cp:revision>
  <cp:lastPrinted>2023-09-22T19:08:51Z</cp:lastPrinted>
  <dcterms:created xsi:type="dcterms:W3CDTF">2023-09-22T14:03:46Z</dcterms:created>
  <dcterms:modified xsi:type="dcterms:W3CDTF">2023-10-01T01:35:00Z</dcterms:modified>
</cp:coreProperties>
</file>