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B48A-D7E7-C998-A7F8-CBA4C473E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BAB46-DC27-DF14-37E4-C43218DEB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1A9B3-61E2-9EFD-2A96-50509725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7CC08-8BCB-FE35-5E00-01BA880F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C470B-B6C8-7C01-FB0E-E8687083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43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7BA1-4CA3-715F-E0E7-19EFEE8F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45577-E848-AEAE-F495-9343F008B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CF7B7-2462-D6BC-4971-DCE8AE7A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6CE20-5B07-AC90-4B03-1D791144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F0E6D-DAE5-CB2F-9B18-34EB5D78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550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5FE186-F489-2161-2CAD-3695327B1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A4656-F639-98A0-5BE2-0ED9AFA9F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9784-6E6B-3F4E-230E-C05AA5B9D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1911-0DF2-8939-3060-7A228292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2FDA-CD41-D905-7D3E-7A49D881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596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2EB3-D07C-2100-BB1F-8A5F51A4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D25DF-959D-79A2-EFF6-43250A585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E7C58-A02B-F3D9-F9C2-772E6415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93D-0044-C652-EE52-F84AB1F4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58B2C-F3E6-6617-4D91-1F7D9FFD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483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466F4-3AD4-7720-3F0C-9D87B8A9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5C739-1F0D-50D7-49EC-6BDDCF86E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5A31C-B2D1-7F13-81EC-8589C069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5786E-B0C7-5912-8DA5-3396ECD9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58C00-1B10-6C55-A21A-96682711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01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21D7-4A18-035F-B495-EDDAA2BD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AA33F-3BBB-247A-C1D3-46A3EC9D6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E8222-EA27-3328-A2A6-F5D6472A7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C2833-2B05-251B-B661-207E3FAF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0417D-1FD9-13F8-6563-A2E24B6D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2FBED-BCE9-DF83-3FD7-7F49A188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34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3C7D-6171-F87B-D27B-9AB8C010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98F2-E9F1-B019-30E6-552E20D6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DEBE7-B0E5-8DB6-38B8-47D41296E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4BC81-F560-29E5-CC0B-49539357A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4095E-0F4F-85E6-E3C6-404307374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68345-3F0A-1CA8-8DA0-6BDC04F8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2A647-AE8B-23C0-908C-832C50CB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8F278-C1DB-1487-2BBE-835F5F9B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218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6196-77C5-45F3-8802-175DC91C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85448-03F5-65C7-C90A-BD18BB09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45D46-F474-C14D-AD55-F1FCA881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E8FC6-0A92-675D-929C-7535D771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078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74F7A-76B2-F77F-11C1-1F4CD25D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9D5FD-5E47-C281-CE8D-4A28E1EA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27CEA-CF4A-4938-803C-2F9B07A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884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C33E-72AF-6178-FE47-95E6919F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6629D-397E-926D-835D-FC4E636CB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AAD63-6B84-0578-BC2C-E3B55701A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1796E-2192-A465-783C-E89476E0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E1F63-C053-EC51-7844-3E8E4A81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C87DF-ADA8-34AF-663A-57154EF8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989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1AB1-9326-2EA8-2E8A-B667B061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5C60D7-14CD-E90E-6100-10B9BAD40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6C45-0BC5-C5C4-C7D7-2968B814C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C846E-7602-90F7-B3FC-562179021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910A7-0326-2491-1E91-DF074F15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F4760-8D9D-24FB-8BC1-123B5DC8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69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BBC4DE-E6AB-F083-CD75-34EED86F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E62BD-7490-1279-9068-F2153096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82D43-742E-6E43-ABAB-1C3EAF16D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5FD2E-D519-4F63-941F-6E295FEACD8B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E383D-91FA-C399-4539-22776B457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F9172-5F74-CC2A-D509-D2A570050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DD3DC-2D37-4037-9BC7-1950D86B04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74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9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B777F-DA69-B7B9-3397-A3265147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endParaRPr lang="en-CA"/>
          </a:p>
        </p:txBody>
      </p:sp>
      <p:pic>
        <p:nvPicPr>
          <p:cNvPr id="2050" name="Picture 2" descr="Laminated The Ten Commandments Religion Religious Bible 10 Commandments Old  Testament Rules Scripture Verse Decalogue Poster Dry Erase Sign 24x36 :  Amazon.ca: Home">
            <a:extLst>
              <a:ext uri="{FF2B5EF4-FFF2-40B4-BE49-F238E27FC236}">
                <a16:creationId xmlns:a16="http://schemas.microsoft.com/office/drawing/2014/main" id="{6D47E4B1-905D-878D-477E-2984F2BC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" y="862500"/>
            <a:ext cx="3425957" cy="51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930C9-627C-04F2-0BDE-CE476230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b="1" dirty="0"/>
              <a:t>A Great Commandment Christian or a Ten Commandment Christian????</a:t>
            </a:r>
          </a:p>
        </p:txBody>
      </p:sp>
    </p:spTree>
    <p:extLst>
      <p:ext uri="{BB962C8B-B14F-4D97-AF65-F5344CB8AC3E}">
        <p14:creationId xmlns:p14="http://schemas.microsoft.com/office/powerpoint/2010/main" val="241782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ow Do We Take Down a Mezuzah When We Leave a Place We've Loved? | Reform  Judaism">
            <a:extLst>
              <a:ext uri="{FF2B5EF4-FFF2-40B4-BE49-F238E27FC236}">
                <a16:creationId xmlns:a16="http://schemas.microsoft.com/office/drawing/2014/main" id="{CB6404F2-9D48-EDF8-30CB-42C1E1812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r="35244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492C9-2676-19FB-F702-F7F6EF835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CA" sz="4800" dirty="0"/>
              <a:t>Mezuzah </a:t>
            </a:r>
            <a:r>
              <a:rPr lang="en-CA" sz="4800"/>
              <a:t>on Door</a:t>
            </a:r>
            <a:endParaRPr lang="en-CA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06F65-9A2D-D39D-2F79-EABCE4BE5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CA" sz="2000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99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0">
            <a:extLst>
              <a:ext uri="{FF2B5EF4-FFF2-40B4-BE49-F238E27FC236}">
                <a16:creationId xmlns:a16="http://schemas.microsoft.com/office/drawing/2014/main" id="{D6B40EE1-545B-44B1-AC7B-86667387D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71749"/>
            <a:ext cx="12192000" cy="25862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68F04-F833-EB6D-70FD-E13E5A30C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62272"/>
            <a:ext cx="10506456" cy="1197864"/>
          </a:xfrm>
        </p:spPr>
        <p:txBody>
          <a:bodyPr>
            <a:normAutofit/>
          </a:bodyPr>
          <a:lstStyle/>
          <a:p>
            <a:r>
              <a:rPr lang="en-CA" sz="5400">
                <a:solidFill>
                  <a:schemeClr val="bg1"/>
                </a:solidFill>
              </a:rPr>
              <a:t>Heart…..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F740D-0600-53CC-CC18-D564E28F2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742432"/>
            <a:ext cx="10506456" cy="530352"/>
          </a:xfrm>
        </p:spPr>
        <p:txBody>
          <a:bodyPr>
            <a:normAutofit/>
          </a:bodyPr>
          <a:lstStyle/>
          <a:p>
            <a:endParaRPr lang="en-CA" sz="2000">
              <a:solidFill>
                <a:schemeClr val="bg1"/>
              </a:solidFill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93A038F4-57A0-C93D-E1C4-0BE72780D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68489" y="593020"/>
            <a:ext cx="5578893" cy="3129214"/>
          </a:xfrm>
          <a:prstGeom prst="rect">
            <a:avLst/>
          </a:prstGeom>
        </p:spPr>
      </p:pic>
      <p:pic>
        <p:nvPicPr>
          <p:cNvPr id="1026" name="Picture 2" descr="The Mysterious Origins of the Enduring Heart Symbol - WSJ">
            <a:extLst>
              <a:ext uri="{FF2B5EF4-FFF2-40B4-BE49-F238E27FC236}">
                <a16:creationId xmlns:a16="http://schemas.microsoft.com/office/drawing/2014/main" id="{151EFF2F-2357-6095-2AA3-ACB6E4BF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4617" y="295671"/>
            <a:ext cx="5578893" cy="372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29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reaching out to sun">
            <a:extLst>
              <a:ext uri="{FF2B5EF4-FFF2-40B4-BE49-F238E27FC236}">
                <a16:creationId xmlns:a16="http://schemas.microsoft.com/office/drawing/2014/main" id="{32FD4409-711C-261C-7D20-0DF97752C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19E44-09E2-DCC0-3852-086C23FB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Soul…..</a:t>
            </a:r>
          </a:p>
        </p:txBody>
      </p:sp>
    </p:spTree>
    <p:extLst>
      <p:ext uri="{BB962C8B-B14F-4D97-AF65-F5344CB8AC3E}">
        <p14:creationId xmlns:p14="http://schemas.microsoft.com/office/powerpoint/2010/main" val="397240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Close up image of hands applauding">
            <a:extLst>
              <a:ext uri="{FF2B5EF4-FFF2-40B4-BE49-F238E27FC236}">
                <a16:creationId xmlns:a16="http://schemas.microsoft.com/office/drawing/2014/main" id="{6C496005-110C-F768-EC39-7044410BC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" t="21278" r="45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F5513-0E24-F7CA-7BC6-1E8CE727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Mind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27C72-7B19-9816-37A8-E69F16F0E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Tradition, Reason, Experience or….. Sola Scriptura????</a:t>
            </a:r>
          </a:p>
        </p:txBody>
      </p:sp>
    </p:spTree>
    <p:extLst>
      <p:ext uri="{BB962C8B-B14F-4D97-AF65-F5344CB8AC3E}">
        <p14:creationId xmlns:p14="http://schemas.microsoft.com/office/powerpoint/2010/main" val="2252960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8C14E-D80B-C3B1-2EA1-D87CF17F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04" b="2274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687B5-E47F-5F47-39CA-A9B478696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CA" sz="6600" dirty="0"/>
              <a:t>Strength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D83A1-AFD5-2E02-FA22-6E81CE21C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521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xterior windows of a building">
            <a:extLst>
              <a:ext uri="{FF2B5EF4-FFF2-40B4-BE49-F238E27FC236}">
                <a16:creationId xmlns:a16="http://schemas.microsoft.com/office/drawing/2014/main" id="{9DEF79C4-88CC-2496-7C3C-7A21E83DF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21C4A-CD75-0FA0-5712-FA586CA64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CA" sz="6600" dirty="0"/>
              <a:t>Neighbour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65EDC-4E16-A8E1-1BBC-82E426C52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04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43AE8493-54D2-6DE7-8C99-AD587D8FE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4112" b="9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ED0FB-21F7-83B4-2509-5673B309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dirty="0"/>
              <a:t>Self…..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037329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</Words>
  <Application>Microsoft Office PowerPoint</Application>
  <PresentationFormat>Widescreen</PresentationFormat>
  <Paragraphs>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Mezuzah on Door</vt:lpstr>
      <vt:lpstr>Heart…..</vt:lpstr>
      <vt:lpstr>Soul…..</vt:lpstr>
      <vt:lpstr>Mind</vt:lpstr>
      <vt:lpstr>Strength</vt:lpstr>
      <vt:lpstr>Neighbour</vt:lpstr>
      <vt:lpstr>Self…..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Gerry Tonn</dc:creator>
  <cp:lastModifiedBy>Gerry Tonn</cp:lastModifiedBy>
  <cp:revision>4</cp:revision>
  <dcterms:created xsi:type="dcterms:W3CDTF">2023-01-07T15:02:54Z</dcterms:created>
  <dcterms:modified xsi:type="dcterms:W3CDTF">2023-01-07T15:14:15Z</dcterms:modified>
</cp:coreProperties>
</file>