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3" r:id="rId3"/>
    <p:sldId id="270" r:id="rId4"/>
    <p:sldId id="271" r:id="rId5"/>
    <p:sldId id="259" r:id="rId6"/>
    <p:sldId id="260" r:id="rId7"/>
    <p:sldId id="276" r:id="rId8"/>
    <p:sldId id="274" r:id="rId9"/>
    <p:sldId id="275" r:id="rId10"/>
    <p:sldId id="278" r:id="rId11"/>
    <p:sldId id="279" r:id="rId12"/>
    <p:sldId id="280" r:id="rId13"/>
    <p:sldId id="281" r:id="rId14"/>
    <p:sldId id="282" r:id="rId15"/>
    <p:sldId id="283" r:id="rId16"/>
    <p:sldId id="284" r:id="rId17"/>
    <p:sldId id="285" r:id="rId18"/>
    <p:sldId id="286" r:id="rId19"/>
    <p:sldId id="287" r:id="rId20"/>
    <p:sldId id="27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FA"/>
    <a:srgbClr val="C7CFDB"/>
    <a:srgbClr val="E3E7ED"/>
    <a:srgbClr val="BDC7D5"/>
    <a:srgbClr val="929AA2"/>
    <a:srgbClr val="C3D171"/>
    <a:srgbClr val="D4DE9A"/>
    <a:srgbClr val="95A637"/>
    <a:srgbClr val="608C3C"/>
    <a:srgbClr val="9AB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C67C7-D01B-4E97-A920-3C05F07FCE59}" v="30" dt="2022-05-15T00:18:4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7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Meyer" userId="9158d9141a41dba7" providerId="LiveId" clId="{A43C67C7-D01B-4E97-A920-3C05F07FCE59}"/>
    <pc:docChg chg="undo custSel addSld delSld modSld sldOrd">
      <pc:chgData name="Stephen Meyer" userId="9158d9141a41dba7" providerId="LiveId" clId="{A43C67C7-D01B-4E97-A920-3C05F07FCE59}" dt="2022-05-15T00:20:16.800" v="1790" actId="692"/>
      <pc:docMkLst>
        <pc:docMk/>
      </pc:docMkLst>
      <pc:sldChg chg="modSp del mod">
        <pc:chgData name="Stephen Meyer" userId="9158d9141a41dba7" providerId="LiveId" clId="{A43C67C7-D01B-4E97-A920-3C05F07FCE59}" dt="2022-05-14T19:42:43.460" v="110" actId="2696"/>
        <pc:sldMkLst>
          <pc:docMk/>
          <pc:sldMk cId="1762827432" sldId="257"/>
        </pc:sldMkLst>
        <pc:spChg chg="mod">
          <ac:chgData name="Stephen Meyer" userId="9158d9141a41dba7" providerId="LiveId" clId="{A43C67C7-D01B-4E97-A920-3C05F07FCE59}" dt="2022-05-14T19:42:25.809" v="109" actId="2711"/>
          <ac:spMkLst>
            <pc:docMk/>
            <pc:sldMk cId="1762827432" sldId="257"/>
            <ac:spMk id="3" creationId="{00000000-0000-0000-0000-000000000000}"/>
          </ac:spMkLst>
        </pc:spChg>
      </pc:sldChg>
      <pc:sldChg chg="delSp modSp mod">
        <pc:chgData name="Stephen Meyer" userId="9158d9141a41dba7" providerId="LiveId" clId="{A43C67C7-D01B-4E97-A920-3C05F07FCE59}" dt="2022-05-14T19:47:22.565" v="201" actId="20577"/>
        <pc:sldMkLst>
          <pc:docMk/>
          <pc:sldMk cId="3200830536" sldId="259"/>
        </pc:sldMkLst>
        <pc:spChg chg="mod">
          <ac:chgData name="Stephen Meyer" userId="9158d9141a41dba7" providerId="LiveId" clId="{A43C67C7-D01B-4E97-A920-3C05F07FCE59}" dt="2022-05-14T19:47:22.565" v="201" actId="20577"/>
          <ac:spMkLst>
            <pc:docMk/>
            <pc:sldMk cId="3200830536" sldId="259"/>
            <ac:spMk id="3" creationId="{00000000-0000-0000-0000-000000000000}"/>
          </ac:spMkLst>
        </pc:spChg>
        <pc:spChg chg="del">
          <ac:chgData name="Stephen Meyer" userId="9158d9141a41dba7" providerId="LiveId" clId="{A43C67C7-D01B-4E97-A920-3C05F07FCE59}" dt="2022-05-14T19:44:21.054" v="111" actId="478"/>
          <ac:spMkLst>
            <pc:docMk/>
            <pc:sldMk cId="3200830536" sldId="259"/>
            <ac:spMk id="5" creationId="{00000000-0000-0000-0000-000000000000}"/>
          </ac:spMkLst>
        </pc:spChg>
      </pc:sldChg>
      <pc:sldChg chg="addSp delSp modSp mod">
        <pc:chgData name="Stephen Meyer" userId="9158d9141a41dba7" providerId="LiveId" clId="{A43C67C7-D01B-4E97-A920-3C05F07FCE59}" dt="2022-05-14T19:58:22.596" v="549" actId="6549"/>
        <pc:sldMkLst>
          <pc:docMk/>
          <pc:sldMk cId="569368743" sldId="260"/>
        </pc:sldMkLst>
        <pc:spChg chg="add del mod">
          <ac:chgData name="Stephen Meyer" userId="9158d9141a41dba7" providerId="LiveId" clId="{A43C67C7-D01B-4E97-A920-3C05F07FCE59}" dt="2022-05-14T19:58:22.596" v="549" actId="6549"/>
          <ac:spMkLst>
            <pc:docMk/>
            <pc:sldMk cId="569368743" sldId="260"/>
            <ac:spMk id="3" creationId="{00000000-0000-0000-0000-000000000000}"/>
          </ac:spMkLst>
        </pc:spChg>
        <pc:spChg chg="del">
          <ac:chgData name="Stephen Meyer" userId="9158d9141a41dba7" providerId="LiveId" clId="{A43C67C7-D01B-4E97-A920-3C05F07FCE59}" dt="2022-05-14T19:49:50.610" v="219" actId="478"/>
          <ac:spMkLst>
            <pc:docMk/>
            <pc:sldMk cId="569368743" sldId="260"/>
            <ac:spMk id="4" creationId="{00000000-0000-0000-0000-000000000000}"/>
          </ac:spMkLst>
        </pc:spChg>
        <pc:spChg chg="add del mod">
          <ac:chgData name="Stephen Meyer" userId="9158d9141a41dba7" providerId="LiveId" clId="{A43C67C7-D01B-4E97-A920-3C05F07FCE59}" dt="2022-05-14T19:49:45.684" v="218" actId="478"/>
          <ac:spMkLst>
            <pc:docMk/>
            <pc:sldMk cId="569368743" sldId="260"/>
            <ac:spMk id="5" creationId="{E61C8C56-ED6A-E994-7E19-8A177F9756FE}"/>
          </ac:spMkLst>
        </pc:spChg>
      </pc:sldChg>
      <pc:sldChg chg="del">
        <pc:chgData name="Stephen Meyer" userId="9158d9141a41dba7" providerId="LiveId" clId="{A43C67C7-D01B-4E97-A920-3C05F07FCE59}" dt="2022-05-14T19:49:12.358" v="214" actId="2696"/>
        <pc:sldMkLst>
          <pc:docMk/>
          <pc:sldMk cId="293385461" sldId="261"/>
        </pc:sldMkLst>
      </pc:sldChg>
      <pc:sldChg chg="del">
        <pc:chgData name="Stephen Meyer" userId="9158d9141a41dba7" providerId="LiveId" clId="{A43C67C7-D01B-4E97-A920-3C05F07FCE59}" dt="2022-05-14T19:49:26.975" v="215" actId="2696"/>
        <pc:sldMkLst>
          <pc:docMk/>
          <pc:sldMk cId="3828392599" sldId="262"/>
        </pc:sldMkLst>
      </pc:sldChg>
      <pc:sldChg chg="del">
        <pc:chgData name="Stephen Meyer" userId="9158d9141a41dba7" providerId="LiveId" clId="{A43C67C7-D01B-4E97-A920-3C05F07FCE59}" dt="2022-05-14T19:49:09.142" v="213" actId="2696"/>
        <pc:sldMkLst>
          <pc:docMk/>
          <pc:sldMk cId="3135393421" sldId="263"/>
        </pc:sldMkLst>
      </pc:sldChg>
      <pc:sldChg chg="del">
        <pc:chgData name="Stephen Meyer" userId="9158d9141a41dba7" providerId="LiveId" clId="{A43C67C7-D01B-4E97-A920-3C05F07FCE59}" dt="2022-05-14T19:48:59.566" v="212" actId="2696"/>
        <pc:sldMkLst>
          <pc:docMk/>
          <pc:sldMk cId="1306479079" sldId="264"/>
        </pc:sldMkLst>
      </pc:sldChg>
      <pc:sldChg chg="del">
        <pc:chgData name="Stephen Meyer" userId="9158d9141a41dba7" providerId="LiveId" clId="{A43C67C7-D01B-4E97-A920-3C05F07FCE59}" dt="2022-05-14T20:43:51.983" v="1760" actId="2696"/>
        <pc:sldMkLst>
          <pc:docMk/>
          <pc:sldMk cId="3736445161" sldId="269"/>
        </pc:sldMkLst>
      </pc:sldChg>
      <pc:sldChg chg="delSp modSp mod">
        <pc:chgData name="Stephen Meyer" userId="9158d9141a41dba7" providerId="LiveId" clId="{A43C67C7-D01B-4E97-A920-3C05F07FCE59}" dt="2022-05-14T19:37:25.961" v="58" actId="20577"/>
        <pc:sldMkLst>
          <pc:docMk/>
          <pc:sldMk cId="4215081535" sldId="270"/>
        </pc:sldMkLst>
        <pc:spChg chg="mod">
          <ac:chgData name="Stephen Meyer" userId="9158d9141a41dba7" providerId="LiveId" clId="{A43C67C7-D01B-4E97-A920-3C05F07FCE59}" dt="2022-05-14T19:37:25.961" v="58" actId="20577"/>
          <ac:spMkLst>
            <pc:docMk/>
            <pc:sldMk cId="4215081535" sldId="270"/>
            <ac:spMk id="3" creationId="{00000000-0000-0000-0000-000000000000}"/>
          </ac:spMkLst>
        </pc:spChg>
        <pc:spChg chg="del">
          <ac:chgData name="Stephen Meyer" userId="9158d9141a41dba7" providerId="LiveId" clId="{A43C67C7-D01B-4E97-A920-3C05F07FCE59}" dt="2022-05-14T19:36:58.519" v="52" actId="478"/>
          <ac:spMkLst>
            <pc:docMk/>
            <pc:sldMk cId="4215081535" sldId="270"/>
            <ac:spMk id="5" creationId="{00000000-0000-0000-0000-000000000000}"/>
          </ac:spMkLst>
        </pc:spChg>
      </pc:sldChg>
      <pc:sldChg chg="delSp modSp mod">
        <pc:chgData name="Stephen Meyer" userId="9158d9141a41dba7" providerId="LiveId" clId="{A43C67C7-D01B-4E97-A920-3C05F07FCE59}" dt="2022-05-14T19:38:41.366" v="85" actId="20577"/>
        <pc:sldMkLst>
          <pc:docMk/>
          <pc:sldMk cId="2005642532" sldId="271"/>
        </pc:sldMkLst>
        <pc:spChg chg="del">
          <ac:chgData name="Stephen Meyer" userId="9158d9141a41dba7" providerId="LiveId" clId="{A43C67C7-D01B-4E97-A920-3C05F07FCE59}" dt="2022-05-14T19:38:14.518" v="62" actId="478"/>
          <ac:spMkLst>
            <pc:docMk/>
            <pc:sldMk cId="2005642532" sldId="271"/>
            <ac:spMk id="2" creationId="{00000000-0000-0000-0000-000000000000}"/>
          </ac:spMkLst>
        </pc:spChg>
        <pc:spChg chg="mod">
          <ac:chgData name="Stephen Meyer" userId="9158d9141a41dba7" providerId="LiveId" clId="{A43C67C7-D01B-4E97-A920-3C05F07FCE59}" dt="2022-05-14T19:38:41.366" v="85" actId="20577"/>
          <ac:spMkLst>
            <pc:docMk/>
            <pc:sldMk cId="2005642532" sldId="271"/>
            <ac:spMk id="3" creationId="{00000000-0000-0000-0000-000000000000}"/>
          </ac:spMkLst>
        </pc:spChg>
      </pc:sldChg>
      <pc:sldChg chg="modSp mod">
        <pc:chgData name="Stephen Meyer" userId="9158d9141a41dba7" providerId="LiveId" clId="{A43C67C7-D01B-4E97-A920-3C05F07FCE59}" dt="2022-05-14T20:43:45.529" v="1759" actId="20577"/>
        <pc:sldMkLst>
          <pc:docMk/>
          <pc:sldMk cId="817900030" sldId="272"/>
        </pc:sldMkLst>
        <pc:spChg chg="mod">
          <ac:chgData name="Stephen Meyer" userId="9158d9141a41dba7" providerId="LiveId" clId="{A43C67C7-D01B-4E97-A920-3C05F07FCE59}" dt="2022-05-14T20:43:45.529" v="1759" actId="20577"/>
          <ac:spMkLst>
            <pc:docMk/>
            <pc:sldMk cId="817900030" sldId="272"/>
            <ac:spMk id="3" creationId="{00000000-0000-0000-0000-000000000000}"/>
          </ac:spMkLst>
        </pc:spChg>
        <pc:picChg chg="mod">
          <ac:chgData name="Stephen Meyer" userId="9158d9141a41dba7" providerId="LiveId" clId="{A43C67C7-D01B-4E97-A920-3C05F07FCE59}" dt="2022-05-14T20:42:54.865" v="1734" actId="1076"/>
          <ac:picMkLst>
            <pc:docMk/>
            <pc:sldMk cId="817900030" sldId="272"/>
            <ac:picMk id="9" creationId="{00000000-0000-0000-0000-000000000000}"/>
          </ac:picMkLst>
        </pc:picChg>
      </pc:sldChg>
      <pc:sldChg chg="add">
        <pc:chgData name="Stephen Meyer" userId="9158d9141a41dba7" providerId="LiveId" clId="{A43C67C7-D01B-4E97-A920-3C05F07FCE59}" dt="2022-05-14T19:40:31.403" v="92" actId="2890"/>
        <pc:sldMkLst>
          <pc:docMk/>
          <pc:sldMk cId="4271357416" sldId="273"/>
        </pc:sldMkLst>
      </pc:sldChg>
      <pc:sldChg chg="addSp delSp modSp add mod">
        <pc:chgData name="Stephen Meyer" userId="9158d9141a41dba7" providerId="LiveId" clId="{A43C67C7-D01B-4E97-A920-3C05F07FCE59}" dt="2022-05-15T00:20:16.800" v="1790" actId="692"/>
        <pc:sldMkLst>
          <pc:docMk/>
          <pc:sldMk cId="2241135050" sldId="274"/>
        </pc:sldMkLst>
        <pc:spChg chg="del mod">
          <ac:chgData name="Stephen Meyer" userId="9158d9141a41dba7" providerId="LiveId" clId="{A43C67C7-D01B-4E97-A920-3C05F07FCE59}" dt="2022-05-14T19:54:00.259" v="317" actId="1032"/>
          <ac:spMkLst>
            <pc:docMk/>
            <pc:sldMk cId="2241135050" sldId="274"/>
            <ac:spMk id="3" creationId="{00000000-0000-0000-0000-000000000000}"/>
          </ac:spMkLst>
        </pc:spChg>
        <pc:spChg chg="add mod">
          <ac:chgData name="Stephen Meyer" userId="9158d9141a41dba7" providerId="LiveId" clId="{A43C67C7-D01B-4E97-A920-3C05F07FCE59}" dt="2022-05-15T00:19:07.956" v="1776" actId="1076"/>
          <ac:spMkLst>
            <pc:docMk/>
            <pc:sldMk cId="2241135050" sldId="274"/>
            <ac:spMk id="7" creationId="{8BA19A94-A636-B205-9CCA-346568CD01E8}"/>
          </ac:spMkLst>
        </pc:spChg>
        <pc:graphicFrameChg chg="add mod modGraphic">
          <ac:chgData name="Stephen Meyer" userId="9158d9141a41dba7" providerId="LiveId" clId="{A43C67C7-D01B-4E97-A920-3C05F07FCE59}" dt="2022-05-15T00:18:45.913" v="1764"/>
          <ac:graphicFrameMkLst>
            <pc:docMk/>
            <pc:sldMk cId="2241135050" sldId="274"/>
            <ac:graphicFrameMk id="6" creationId="{BAAC0B78-8F3D-5B0F-A70A-2C5DEBFF6554}"/>
          </ac:graphicFrameMkLst>
        </pc:graphicFrameChg>
        <pc:cxnChg chg="add mod">
          <ac:chgData name="Stephen Meyer" userId="9158d9141a41dba7" providerId="LiveId" clId="{A43C67C7-D01B-4E97-A920-3C05F07FCE59}" dt="2022-05-15T00:20:16.800" v="1790" actId="692"/>
          <ac:cxnSpMkLst>
            <pc:docMk/>
            <pc:sldMk cId="2241135050" sldId="274"/>
            <ac:cxnSpMk id="9" creationId="{46CA9F15-5C4A-3583-638F-F1A7C0A45949}"/>
          </ac:cxnSpMkLst>
        </pc:cxnChg>
      </pc:sldChg>
      <pc:sldChg chg="new del">
        <pc:chgData name="Stephen Meyer" userId="9158d9141a41dba7" providerId="LiveId" clId="{A43C67C7-D01B-4E97-A920-3C05F07FCE59}" dt="2022-05-14T19:49:58.365" v="221" actId="680"/>
        <pc:sldMkLst>
          <pc:docMk/>
          <pc:sldMk cId="2474492110" sldId="274"/>
        </pc:sldMkLst>
      </pc:sldChg>
      <pc:sldChg chg="modSp add mod">
        <pc:chgData name="Stephen Meyer" userId="9158d9141a41dba7" providerId="LiveId" clId="{A43C67C7-D01B-4E97-A920-3C05F07FCE59}" dt="2022-05-14T20:04:31.350" v="877" actId="20577"/>
        <pc:sldMkLst>
          <pc:docMk/>
          <pc:sldMk cId="605347105" sldId="275"/>
        </pc:sldMkLst>
        <pc:spChg chg="mod">
          <ac:chgData name="Stephen Meyer" userId="9158d9141a41dba7" providerId="LiveId" clId="{A43C67C7-D01B-4E97-A920-3C05F07FCE59}" dt="2022-05-14T20:04:31.350" v="877" actId="20577"/>
          <ac:spMkLst>
            <pc:docMk/>
            <pc:sldMk cId="605347105" sldId="275"/>
            <ac:spMk id="3" creationId="{00000000-0000-0000-0000-000000000000}"/>
          </ac:spMkLst>
        </pc:spChg>
      </pc:sldChg>
      <pc:sldChg chg="modSp add mod">
        <pc:chgData name="Stephen Meyer" userId="9158d9141a41dba7" providerId="LiveId" clId="{A43C67C7-D01B-4E97-A920-3C05F07FCE59}" dt="2022-05-14T20:02:06.894" v="817" actId="313"/>
        <pc:sldMkLst>
          <pc:docMk/>
          <pc:sldMk cId="663019804" sldId="276"/>
        </pc:sldMkLst>
        <pc:spChg chg="mod">
          <ac:chgData name="Stephen Meyer" userId="9158d9141a41dba7" providerId="LiveId" clId="{A43C67C7-D01B-4E97-A920-3C05F07FCE59}" dt="2022-05-14T20:02:06.894" v="817" actId="313"/>
          <ac:spMkLst>
            <pc:docMk/>
            <pc:sldMk cId="663019804" sldId="276"/>
            <ac:spMk id="3" creationId="{00000000-0000-0000-0000-000000000000}"/>
          </ac:spMkLst>
        </pc:spChg>
      </pc:sldChg>
      <pc:sldChg chg="modSp add del mod">
        <pc:chgData name="Stephen Meyer" userId="9158d9141a41dba7" providerId="LiveId" clId="{A43C67C7-D01B-4E97-A920-3C05F07FCE59}" dt="2022-05-15T00:18:16.264" v="1762" actId="2696"/>
        <pc:sldMkLst>
          <pc:docMk/>
          <pc:sldMk cId="3440097409" sldId="277"/>
        </pc:sldMkLst>
        <pc:spChg chg="mod">
          <ac:chgData name="Stephen Meyer" userId="9158d9141a41dba7" providerId="LiveId" clId="{A43C67C7-D01B-4E97-A920-3C05F07FCE59}" dt="2022-05-14T20:08:20.400" v="977" actId="20577"/>
          <ac:spMkLst>
            <pc:docMk/>
            <pc:sldMk cId="3440097409" sldId="277"/>
            <ac:spMk id="3" creationId="{00000000-0000-0000-0000-000000000000}"/>
          </ac:spMkLst>
        </pc:spChg>
      </pc:sldChg>
      <pc:sldChg chg="modSp add mod">
        <pc:chgData name="Stephen Meyer" userId="9158d9141a41dba7" providerId="LiveId" clId="{A43C67C7-D01B-4E97-A920-3C05F07FCE59}" dt="2022-05-15T00:17:49.944" v="1761" actId="20577"/>
        <pc:sldMkLst>
          <pc:docMk/>
          <pc:sldMk cId="18156096" sldId="278"/>
        </pc:sldMkLst>
        <pc:spChg chg="mod">
          <ac:chgData name="Stephen Meyer" userId="9158d9141a41dba7" providerId="LiveId" clId="{A43C67C7-D01B-4E97-A920-3C05F07FCE59}" dt="2022-05-15T00:17:49.944" v="1761" actId="20577"/>
          <ac:spMkLst>
            <pc:docMk/>
            <pc:sldMk cId="18156096" sldId="278"/>
            <ac:spMk id="3" creationId="{00000000-0000-0000-0000-000000000000}"/>
          </ac:spMkLst>
        </pc:spChg>
      </pc:sldChg>
      <pc:sldChg chg="modSp add mod">
        <pc:chgData name="Stephen Meyer" userId="9158d9141a41dba7" providerId="LiveId" clId="{A43C67C7-D01B-4E97-A920-3C05F07FCE59}" dt="2022-05-14T20:10:58.625" v="1053" actId="313"/>
        <pc:sldMkLst>
          <pc:docMk/>
          <pc:sldMk cId="3023110605" sldId="279"/>
        </pc:sldMkLst>
        <pc:spChg chg="mod">
          <ac:chgData name="Stephen Meyer" userId="9158d9141a41dba7" providerId="LiveId" clId="{A43C67C7-D01B-4E97-A920-3C05F07FCE59}" dt="2022-05-14T20:10:58.625" v="1053" actId="313"/>
          <ac:spMkLst>
            <pc:docMk/>
            <pc:sldMk cId="3023110605" sldId="279"/>
            <ac:spMk id="3" creationId="{00000000-0000-0000-0000-000000000000}"/>
          </ac:spMkLst>
        </pc:spChg>
      </pc:sldChg>
      <pc:sldChg chg="new del">
        <pc:chgData name="Stephen Meyer" userId="9158d9141a41dba7" providerId="LiveId" clId="{A43C67C7-D01B-4E97-A920-3C05F07FCE59}" dt="2022-05-14T20:14:39.996" v="1069" actId="680"/>
        <pc:sldMkLst>
          <pc:docMk/>
          <pc:sldMk cId="52679431" sldId="280"/>
        </pc:sldMkLst>
      </pc:sldChg>
      <pc:sldChg chg="modSp add mod">
        <pc:chgData name="Stephen Meyer" userId="9158d9141a41dba7" providerId="LiveId" clId="{A43C67C7-D01B-4E97-A920-3C05F07FCE59}" dt="2022-05-14T20:15:52.243" v="1080" actId="20577"/>
        <pc:sldMkLst>
          <pc:docMk/>
          <pc:sldMk cId="3557452702" sldId="280"/>
        </pc:sldMkLst>
        <pc:spChg chg="mod">
          <ac:chgData name="Stephen Meyer" userId="9158d9141a41dba7" providerId="LiveId" clId="{A43C67C7-D01B-4E97-A920-3C05F07FCE59}" dt="2022-05-14T20:15:52.243" v="1080" actId="20577"/>
          <ac:spMkLst>
            <pc:docMk/>
            <pc:sldMk cId="3557452702" sldId="280"/>
            <ac:spMk id="3" creationId="{00000000-0000-0000-0000-000000000000}"/>
          </ac:spMkLst>
        </pc:spChg>
      </pc:sldChg>
      <pc:sldChg chg="addSp delSp modSp add mod setBg setClrOvrMap">
        <pc:chgData name="Stephen Meyer" userId="9158d9141a41dba7" providerId="LiveId" clId="{A43C67C7-D01B-4E97-A920-3C05F07FCE59}" dt="2022-05-14T20:23:00.806" v="1126" actId="1076"/>
        <pc:sldMkLst>
          <pc:docMk/>
          <pc:sldMk cId="229244687" sldId="281"/>
        </pc:sldMkLst>
        <pc:spChg chg="del mod">
          <ac:chgData name="Stephen Meyer" userId="9158d9141a41dba7" providerId="LiveId" clId="{A43C67C7-D01B-4E97-A920-3C05F07FCE59}" dt="2022-05-14T20:18:51.420" v="1085" actId="22"/>
          <ac:spMkLst>
            <pc:docMk/>
            <pc:sldMk cId="229244687" sldId="281"/>
            <ac:spMk id="3" creationId="{00000000-0000-0000-0000-000000000000}"/>
          </ac:spMkLst>
        </pc:spChg>
        <pc:spChg chg="add del">
          <ac:chgData name="Stephen Meyer" userId="9158d9141a41dba7" providerId="LiveId" clId="{A43C67C7-D01B-4E97-A920-3C05F07FCE59}" dt="2022-05-14T20:21:17.900" v="1095" actId="26606"/>
          <ac:spMkLst>
            <pc:docMk/>
            <pc:sldMk cId="229244687" sldId="281"/>
            <ac:spMk id="8" creationId="{823AC064-BC96-4F32-8AE1-B2FD38754823}"/>
          </ac:spMkLst>
        </pc:spChg>
        <pc:spChg chg="add del">
          <ac:chgData name="Stephen Meyer" userId="9158d9141a41dba7" providerId="LiveId" clId="{A43C67C7-D01B-4E97-A920-3C05F07FCE59}" dt="2022-05-14T20:21:04.148" v="1091" actId="26606"/>
          <ac:spMkLst>
            <pc:docMk/>
            <pc:sldMk cId="229244687" sldId="281"/>
            <ac:spMk id="11" creationId="{A9F529C3-C941-49FD-8C67-82F134F64BDB}"/>
          </ac:spMkLst>
        </pc:spChg>
        <pc:spChg chg="add del">
          <ac:chgData name="Stephen Meyer" userId="9158d9141a41dba7" providerId="LiveId" clId="{A43C67C7-D01B-4E97-A920-3C05F07FCE59}" dt="2022-05-14T20:21:50.261" v="1101" actId="26606"/>
          <ac:spMkLst>
            <pc:docMk/>
            <pc:sldMk cId="229244687" sldId="281"/>
            <ac:spMk id="12" creationId="{3E1378D0-E87D-7C49-DB53-1A2008EE067F}"/>
          </ac:spMkLst>
        </pc:spChg>
        <pc:spChg chg="add del">
          <ac:chgData name="Stephen Meyer" userId="9158d9141a41dba7" providerId="LiveId" clId="{A43C67C7-D01B-4E97-A920-3C05F07FCE59}" dt="2022-05-14T20:21:04.148" v="1091" actId="26606"/>
          <ac:spMkLst>
            <pc:docMk/>
            <pc:sldMk cId="229244687" sldId="281"/>
            <ac:spMk id="13" creationId="{20586029-32A0-47E5-9AEC-AE3ABA6B94D0}"/>
          </ac:spMkLst>
        </pc:spChg>
        <pc:spChg chg="add del">
          <ac:chgData name="Stephen Meyer" userId="9158d9141a41dba7" providerId="LiveId" clId="{A43C67C7-D01B-4E97-A920-3C05F07FCE59}" dt="2022-05-14T20:21:50.261" v="1101" actId="26606"/>
          <ac:spMkLst>
            <pc:docMk/>
            <pc:sldMk cId="229244687" sldId="281"/>
            <ac:spMk id="14" creationId="{A86541C6-61B1-4DAA-B57A-EAF3F24F0491}"/>
          </ac:spMkLst>
        </pc:spChg>
        <pc:spChg chg="add del">
          <ac:chgData name="Stephen Meyer" userId="9158d9141a41dba7" providerId="LiveId" clId="{A43C67C7-D01B-4E97-A920-3C05F07FCE59}" dt="2022-05-14T20:21:50.261" v="1101" actId="26606"/>
          <ac:spMkLst>
            <pc:docMk/>
            <pc:sldMk cId="229244687" sldId="281"/>
            <ac:spMk id="16" creationId="{71750011-2006-46BB-AFDE-C6E461752333}"/>
          </ac:spMkLst>
        </pc:spChg>
        <pc:spChg chg="add mod">
          <ac:chgData name="Stephen Meyer" userId="9158d9141a41dba7" providerId="LiveId" clId="{A43C67C7-D01B-4E97-A920-3C05F07FCE59}" dt="2022-05-14T20:23:00.806" v="1126" actId="1076"/>
          <ac:spMkLst>
            <pc:docMk/>
            <pc:sldMk cId="229244687" sldId="281"/>
            <ac:spMk id="17" creationId="{2966971C-6DE9-D530-0E5F-DFD000A7A520}"/>
          </ac:spMkLst>
        </pc:spChg>
        <pc:picChg chg="add mod ord">
          <ac:chgData name="Stephen Meyer" userId="9158d9141a41dba7" providerId="LiveId" clId="{A43C67C7-D01B-4E97-A920-3C05F07FCE59}" dt="2022-05-14T20:21:56.868" v="1102" actId="1076"/>
          <ac:picMkLst>
            <pc:docMk/>
            <pc:sldMk cId="229244687" sldId="281"/>
            <ac:picMk id="4" creationId="{B885DB6E-8602-3AC8-C96A-FD47F88427A9}"/>
          </ac:picMkLst>
        </pc:picChg>
        <pc:picChg chg="add mod">
          <ac:chgData name="Stephen Meyer" userId="9158d9141a41dba7" providerId="LiveId" clId="{A43C67C7-D01B-4E97-A920-3C05F07FCE59}" dt="2022-05-14T20:21:59.813" v="1103" actId="1076"/>
          <ac:picMkLst>
            <pc:docMk/>
            <pc:sldMk cId="229244687" sldId="281"/>
            <ac:picMk id="6" creationId="{A659310A-E0B7-4611-0FA8-25E4C1F495A7}"/>
          </ac:picMkLst>
        </pc:picChg>
        <pc:cxnChg chg="add del">
          <ac:chgData name="Stephen Meyer" userId="9158d9141a41dba7" providerId="LiveId" clId="{A43C67C7-D01B-4E97-A920-3C05F07FCE59}" dt="2022-05-14T20:21:17.900" v="1095" actId="26606"/>
          <ac:cxnSpMkLst>
            <pc:docMk/>
            <pc:sldMk cId="229244687" sldId="281"/>
            <ac:cxnSpMk id="9" creationId="{7E7C77BC-7138-40B1-A15B-20F57A494629}"/>
          </ac:cxnSpMkLst>
        </pc:cxnChg>
        <pc:cxnChg chg="add del">
          <ac:chgData name="Stephen Meyer" userId="9158d9141a41dba7" providerId="LiveId" clId="{A43C67C7-D01B-4E97-A920-3C05F07FCE59}" dt="2022-05-14T20:21:17.900" v="1095" actId="26606"/>
          <ac:cxnSpMkLst>
            <pc:docMk/>
            <pc:sldMk cId="229244687" sldId="281"/>
            <ac:cxnSpMk id="10" creationId="{DB146403-F3D6-484B-B2ED-97F9565D0370}"/>
          </ac:cxnSpMkLst>
        </pc:cxnChg>
        <pc:cxnChg chg="add del">
          <ac:chgData name="Stephen Meyer" userId="9158d9141a41dba7" providerId="LiveId" clId="{A43C67C7-D01B-4E97-A920-3C05F07FCE59}" dt="2022-05-14T20:21:04.148" v="1091" actId="26606"/>
          <ac:cxnSpMkLst>
            <pc:docMk/>
            <pc:sldMk cId="229244687" sldId="281"/>
            <ac:cxnSpMk id="15" creationId="{8C730EAB-A532-4295-A302-FB4B90DB9F5E}"/>
          </ac:cxnSpMkLst>
        </pc:cxnChg>
      </pc:sldChg>
      <pc:sldChg chg="new del">
        <pc:chgData name="Stephen Meyer" userId="9158d9141a41dba7" providerId="LiveId" clId="{A43C67C7-D01B-4E97-A920-3C05F07FCE59}" dt="2022-05-14T20:16:54.512" v="1082" actId="680"/>
        <pc:sldMkLst>
          <pc:docMk/>
          <pc:sldMk cId="1889605942" sldId="281"/>
        </pc:sldMkLst>
      </pc:sldChg>
      <pc:sldChg chg="modSp add mod ord">
        <pc:chgData name="Stephen Meyer" userId="9158d9141a41dba7" providerId="LiveId" clId="{A43C67C7-D01B-4E97-A920-3C05F07FCE59}" dt="2022-05-14T20:28:02.188" v="1339" actId="20577"/>
        <pc:sldMkLst>
          <pc:docMk/>
          <pc:sldMk cId="1751593268" sldId="282"/>
        </pc:sldMkLst>
        <pc:spChg chg="mod">
          <ac:chgData name="Stephen Meyer" userId="9158d9141a41dba7" providerId="LiveId" clId="{A43C67C7-D01B-4E97-A920-3C05F07FCE59}" dt="2022-05-14T20:28:02.188" v="1339" actId="20577"/>
          <ac:spMkLst>
            <pc:docMk/>
            <pc:sldMk cId="1751593268" sldId="282"/>
            <ac:spMk id="3" creationId="{00000000-0000-0000-0000-000000000000}"/>
          </ac:spMkLst>
        </pc:spChg>
      </pc:sldChg>
      <pc:sldChg chg="modSp add mod">
        <pc:chgData name="Stephen Meyer" userId="9158d9141a41dba7" providerId="LiveId" clId="{A43C67C7-D01B-4E97-A920-3C05F07FCE59}" dt="2022-05-14T20:33:09.421" v="1550" actId="20577"/>
        <pc:sldMkLst>
          <pc:docMk/>
          <pc:sldMk cId="3780615109" sldId="283"/>
        </pc:sldMkLst>
        <pc:spChg chg="mod">
          <ac:chgData name="Stephen Meyer" userId="9158d9141a41dba7" providerId="LiveId" clId="{A43C67C7-D01B-4E97-A920-3C05F07FCE59}" dt="2022-05-14T20:33:09.421" v="1550" actId="20577"/>
          <ac:spMkLst>
            <pc:docMk/>
            <pc:sldMk cId="3780615109" sldId="283"/>
            <ac:spMk id="3" creationId="{00000000-0000-0000-0000-000000000000}"/>
          </ac:spMkLst>
        </pc:spChg>
      </pc:sldChg>
      <pc:sldChg chg="modSp add mod">
        <pc:chgData name="Stephen Meyer" userId="9158d9141a41dba7" providerId="LiveId" clId="{A43C67C7-D01B-4E97-A920-3C05F07FCE59}" dt="2022-05-14T20:30:36.018" v="1464" actId="20577"/>
        <pc:sldMkLst>
          <pc:docMk/>
          <pc:sldMk cId="3541321912" sldId="284"/>
        </pc:sldMkLst>
        <pc:spChg chg="mod">
          <ac:chgData name="Stephen Meyer" userId="9158d9141a41dba7" providerId="LiveId" clId="{A43C67C7-D01B-4E97-A920-3C05F07FCE59}" dt="2022-05-14T20:30:36.018" v="1464" actId="20577"/>
          <ac:spMkLst>
            <pc:docMk/>
            <pc:sldMk cId="3541321912" sldId="284"/>
            <ac:spMk id="3" creationId="{00000000-0000-0000-0000-000000000000}"/>
          </ac:spMkLst>
        </pc:spChg>
      </pc:sldChg>
      <pc:sldChg chg="modSp add mod">
        <pc:chgData name="Stephen Meyer" userId="9158d9141a41dba7" providerId="LiveId" clId="{A43C67C7-D01B-4E97-A920-3C05F07FCE59}" dt="2022-05-14T20:31:40.041" v="1490" actId="27636"/>
        <pc:sldMkLst>
          <pc:docMk/>
          <pc:sldMk cId="1015286965" sldId="285"/>
        </pc:sldMkLst>
        <pc:spChg chg="mod">
          <ac:chgData name="Stephen Meyer" userId="9158d9141a41dba7" providerId="LiveId" clId="{A43C67C7-D01B-4E97-A920-3C05F07FCE59}" dt="2022-05-14T20:31:40.041" v="1490" actId="27636"/>
          <ac:spMkLst>
            <pc:docMk/>
            <pc:sldMk cId="1015286965" sldId="285"/>
            <ac:spMk id="3" creationId="{00000000-0000-0000-0000-000000000000}"/>
          </ac:spMkLst>
        </pc:spChg>
      </pc:sldChg>
      <pc:sldChg chg="modSp add mod">
        <pc:chgData name="Stephen Meyer" userId="9158d9141a41dba7" providerId="LiveId" clId="{A43C67C7-D01B-4E97-A920-3C05F07FCE59}" dt="2022-05-14T20:36:38.878" v="1581"/>
        <pc:sldMkLst>
          <pc:docMk/>
          <pc:sldMk cId="2737588329" sldId="286"/>
        </pc:sldMkLst>
        <pc:spChg chg="mod">
          <ac:chgData name="Stephen Meyer" userId="9158d9141a41dba7" providerId="LiveId" clId="{A43C67C7-D01B-4E97-A920-3C05F07FCE59}" dt="2022-05-14T20:36:38.878" v="1581"/>
          <ac:spMkLst>
            <pc:docMk/>
            <pc:sldMk cId="2737588329" sldId="286"/>
            <ac:spMk id="3" creationId="{00000000-0000-0000-0000-000000000000}"/>
          </ac:spMkLst>
        </pc:spChg>
      </pc:sldChg>
      <pc:sldChg chg="modSp add mod">
        <pc:chgData name="Stephen Meyer" userId="9158d9141a41dba7" providerId="LiveId" clId="{A43C67C7-D01B-4E97-A920-3C05F07FCE59}" dt="2022-05-14T20:41:02.228" v="1709" actId="20577"/>
        <pc:sldMkLst>
          <pc:docMk/>
          <pc:sldMk cId="2639956571" sldId="287"/>
        </pc:sldMkLst>
        <pc:spChg chg="mod">
          <ac:chgData name="Stephen Meyer" userId="9158d9141a41dba7" providerId="LiveId" clId="{A43C67C7-D01B-4E97-A920-3C05F07FCE59}" dt="2022-05-14T20:41:02.228" v="1709" actId="20577"/>
          <ac:spMkLst>
            <pc:docMk/>
            <pc:sldMk cId="2639956571" sldId="287"/>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00860-F677-4CE2-B793-1CD79B1A179F}" type="doc">
      <dgm:prSet loTypeId="urn:microsoft.com/office/officeart/2005/8/layout/venn1" loCatId="relationship" qsTypeId="urn:microsoft.com/office/officeart/2005/8/quickstyle/simple1" qsCatId="simple" csTypeId="urn:microsoft.com/office/officeart/2005/8/colors/accent1_2" csCatId="accent1" phldr="1"/>
      <dgm:spPr/>
    </dgm:pt>
    <dgm:pt modelId="{94B012E2-E339-44D1-AB47-AAF425997E49}">
      <dgm:prSet phldrT="[Text]"/>
      <dgm:spPr/>
      <dgm:t>
        <a:bodyPr/>
        <a:lstStyle/>
        <a:p>
          <a:r>
            <a:rPr lang="en-CA" dirty="0"/>
            <a:t>Jews</a:t>
          </a:r>
        </a:p>
      </dgm:t>
    </dgm:pt>
    <dgm:pt modelId="{124B2A88-7A7E-407D-8B89-BCDBBCADD0CC}" type="parTrans" cxnId="{4377DBA5-A2CB-4B02-B038-44FC20E164E2}">
      <dgm:prSet/>
      <dgm:spPr/>
      <dgm:t>
        <a:bodyPr/>
        <a:lstStyle/>
        <a:p>
          <a:endParaRPr lang="en-CA"/>
        </a:p>
      </dgm:t>
    </dgm:pt>
    <dgm:pt modelId="{27751A89-726C-48C1-B6DB-F8F186DC09D2}" type="sibTrans" cxnId="{4377DBA5-A2CB-4B02-B038-44FC20E164E2}">
      <dgm:prSet/>
      <dgm:spPr/>
      <dgm:t>
        <a:bodyPr/>
        <a:lstStyle/>
        <a:p>
          <a:endParaRPr lang="en-CA"/>
        </a:p>
      </dgm:t>
    </dgm:pt>
    <dgm:pt modelId="{3E1A05FD-6DF8-4B65-8B94-7DE9B6FF2E4C}">
      <dgm:prSet phldrT="[Text]"/>
      <dgm:spPr/>
      <dgm:t>
        <a:bodyPr/>
        <a:lstStyle/>
        <a:p>
          <a:r>
            <a:rPr lang="en-CA" dirty="0"/>
            <a:t>Greeks</a:t>
          </a:r>
        </a:p>
      </dgm:t>
    </dgm:pt>
    <dgm:pt modelId="{338F4170-AECB-486C-B5A7-61A9928B5D27}" type="parTrans" cxnId="{1E899ABB-4989-4436-9AE8-FC7AE5641A7D}">
      <dgm:prSet/>
      <dgm:spPr/>
      <dgm:t>
        <a:bodyPr/>
        <a:lstStyle/>
        <a:p>
          <a:endParaRPr lang="en-CA"/>
        </a:p>
      </dgm:t>
    </dgm:pt>
    <dgm:pt modelId="{16F13688-961C-4338-8986-D080A302A436}" type="sibTrans" cxnId="{1E899ABB-4989-4436-9AE8-FC7AE5641A7D}">
      <dgm:prSet/>
      <dgm:spPr/>
      <dgm:t>
        <a:bodyPr/>
        <a:lstStyle/>
        <a:p>
          <a:endParaRPr lang="en-CA"/>
        </a:p>
      </dgm:t>
    </dgm:pt>
    <dgm:pt modelId="{6B0224A5-7609-4C82-9A84-853AAE4250ED}" type="pres">
      <dgm:prSet presAssocID="{69900860-F677-4CE2-B793-1CD79B1A179F}" presName="compositeShape" presStyleCnt="0">
        <dgm:presLayoutVars>
          <dgm:chMax val="7"/>
          <dgm:dir/>
          <dgm:resizeHandles val="exact"/>
        </dgm:presLayoutVars>
      </dgm:prSet>
      <dgm:spPr/>
    </dgm:pt>
    <dgm:pt modelId="{FB256D40-C387-44CA-A893-973AE10A269D}" type="pres">
      <dgm:prSet presAssocID="{94B012E2-E339-44D1-AB47-AAF425997E49}" presName="circ1" presStyleLbl="vennNode1" presStyleIdx="0" presStyleCnt="2" custLinFactNeighborX="-17417" custLinFactNeighborY="-3557"/>
      <dgm:spPr/>
    </dgm:pt>
    <dgm:pt modelId="{FA051DAB-5512-44B3-8F2D-4E74D85F0B90}" type="pres">
      <dgm:prSet presAssocID="{94B012E2-E339-44D1-AB47-AAF425997E49}" presName="circ1Tx" presStyleLbl="revTx" presStyleIdx="0" presStyleCnt="0">
        <dgm:presLayoutVars>
          <dgm:chMax val="0"/>
          <dgm:chPref val="0"/>
          <dgm:bulletEnabled val="1"/>
        </dgm:presLayoutVars>
      </dgm:prSet>
      <dgm:spPr/>
    </dgm:pt>
    <dgm:pt modelId="{C121421C-7EE2-40F9-914D-B404DAC469C6}" type="pres">
      <dgm:prSet presAssocID="{3E1A05FD-6DF8-4B65-8B94-7DE9B6FF2E4C}" presName="circ2" presStyleLbl="vennNode1" presStyleIdx="1" presStyleCnt="2" custLinFactNeighborX="-17417" custLinFactNeighborY="-17846"/>
      <dgm:spPr/>
    </dgm:pt>
    <dgm:pt modelId="{51F2FA46-FC8F-408E-BAFC-17946A7C4A19}" type="pres">
      <dgm:prSet presAssocID="{3E1A05FD-6DF8-4B65-8B94-7DE9B6FF2E4C}" presName="circ2Tx" presStyleLbl="revTx" presStyleIdx="0" presStyleCnt="0">
        <dgm:presLayoutVars>
          <dgm:chMax val="0"/>
          <dgm:chPref val="0"/>
          <dgm:bulletEnabled val="1"/>
        </dgm:presLayoutVars>
      </dgm:prSet>
      <dgm:spPr/>
    </dgm:pt>
  </dgm:ptLst>
  <dgm:cxnLst>
    <dgm:cxn modelId="{08BA9E13-E875-41DA-9872-6B36A1A41CAA}" type="presOf" srcId="{69900860-F677-4CE2-B793-1CD79B1A179F}" destId="{6B0224A5-7609-4C82-9A84-853AAE4250ED}" srcOrd="0" destOrd="0" presId="urn:microsoft.com/office/officeart/2005/8/layout/venn1"/>
    <dgm:cxn modelId="{DEEF2540-6D4F-4133-9D0D-3C507C98482B}" type="presOf" srcId="{94B012E2-E339-44D1-AB47-AAF425997E49}" destId="{FB256D40-C387-44CA-A893-973AE10A269D}" srcOrd="0" destOrd="0" presId="urn:microsoft.com/office/officeart/2005/8/layout/venn1"/>
    <dgm:cxn modelId="{D9098B5C-9B56-4EE5-B0A6-F9C3AE66AB69}" type="presOf" srcId="{94B012E2-E339-44D1-AB47-AAF425997E49}" destId="{FA051DAB-5512-44B3-8F2D-4E74D85F0B90}" srcOrd="1" destOrd="0" presId="urn:microsoft.com/office/officeart/2005/8/layout/venn1"/>
    <dgm:cxn modelId="{4377DBA5-A2CB-4B02-B038-44FC20E164E2}" srcId="{69900860-F677-4CE2-B793-1CD79B1A179F}" destId="{94B012E2-E339-44D1-AB47-AAF425997E49}" srcOrd="0" destOrd="0" parTransId="{124B2A88-7A7E-407D-8B89-BCDBBCADD0CC}" sibTransId="{27751A89-726C-48C1-B6DB-F8F186DC09D2}"/>
    <dgm:cxn modelId="{3F8CC5B5-E1D9-4CD6-B229-668A01CD10A1}" type="presOf" srcId="{3E1A05FD-6DF8-4B65-8B94-7DE9B6FF2E4C}" destId="{51F2FA46-FC8F-408E-BAFC-17946A7C4A19}" srcOrd="1" destOrd="0" presId="urn:microsoft.com/office/officeart/2005/8/layout/venn1"/>
    <dgm:cxn modelId="{1E899ABB-4989-4436-9AE8-FC7AE5641A7D}" srcId="{69900860-F677-4CE2-B793-1CD79B1A179F}" destId="{3E1A05FD-6DF8-4B65-8B94-7DE9B6FF2E4C}" srcOrd="1" destOrd="0" parTransId="{338F4170-AECB-486C-B5A7-61A9928B5D27}" sibTransId="{16F13688-961C-4338-8986-D080A302A436}"/>
    <dgm:cxn modelId="{3C6202CA-8907-4F25-92AD-C72979B0F398}" type="presOf" srcId="{3E1A05FD-6DF8-4B65-8B94-7DE9B6FF2E4C}" destId="{C121421C-7EE2-40F9-914D-B404DAC469C6}" srcOrd="0" destOrd="0" presId="urn:microsoft.com/office/officeart/2005/8/layout/venn1"/>
    <dgm:cxn modelId="{0EE6B8D2-1330-4ED9-AB3B-F5B1AF703C03}" type="presParOf" srcId="{6B0224A5-7609-4C82-9A84-853AAE4250ED}" destId="{FB256D40-C387-44CA-A893-973AE10A269D}" srcOrd="0" destOrd="0" presId="urn:microsoft.com/office/officeart/2005/8/layout/venn1"/>
    <dgm:cxn modelId="{BBD25DD7-B780-40DF-8C35-1578E3AC712D}" type="presParOf" srcId="{6B0224A5-7609-4C82-9A84-853AAE4250ED}" destId="{FA051DAB-5512-44B3-8F2D-4E74D85F0B90}" srcOrd="1" destOrd="0" presId="urn:microsoft.com/office/officeart/2005/8/layout/venn1"/>
    <dgm:cxn modelId="{A8D44D30-A185-4EFD-BBCE-B0E60AA0738E}" type="presParOf" srcId="{6B0224A5-7609-4C82-9A84-853AAE4250ED}" destId="{C121421C-7EE2-40F9-914D-B404DAC469C6}" srcOrd="2" destOrd="0" presId="urn:microsoft.com/office/officeart/2005/8/layout/venn1"/>
    <dgm:cxn modelId="{F05CD7E4-AF49-43B7-9537-A4C0A2858F62}" type="presParOf" srcId="{6B0224A5-7609-4C82-9A84-853AAE4250ED}" destId="{51F2FA46-FC8F-408E-BAFC-17946A7C4A1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56D40-C387-44CA-A893-973AE10A269D}">
      <dsp:nvSpPr>
        <dsp:cNvPr id="0" name=""/>
        <dsp:cNvSpPr/>
      </dsp:nvSpPr>
      <dsp:spPr>
        <a:xfrm>
          <a:off x="780697" y="0"/>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CA" sz="6500" kern="1200" dirty="0"/>
            <a:t>Jews</a:t>
          </a:r>
        </a:p>
      </dsp:txBody>
      <dsp:txXfrm>
        <a:off x="1385011" y="510324"/>
        <a:ext cx="2495231" cy="3307016"/>
      </dsp:txXfrm>
    </dsp:sp>
    <dsp:sp modelId="{C121421C-7EE2-40F9-914D-B404DAC469C6}">
      <dsp:nvSpPr>
        <dsp:cNvPr id="0" name=""/>
        <dsp:cNvSpPr/>
      </dsp:nvSpPr>
      <dsp:spPr>
        <a:xfrm>
          <a:off x="3899736" y="0"/>
          <a:ext cx="4327666" cy="43276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CA" sz="6500" kern="1200" dirty="0"/>
            <a:t>Greeks</a:t>
          </a:r>
        </a:p>
      </dsp:txBody>
      <dsp:txXfrm>
        <a:off x="5127858" y="510324"/>
        <a:ext cx="2495231" cy="3307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47536A-5727-4A09-B45D-D8747D7F6EAA}" type="datetimeFigureOut">
              <a:rPr lang="en-CA" smtClean="0"/>
              <a:t>2022-05-14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F34538-C57B-4A81-A261-4326DC9F8607}" type="slidenum">
              <a:rPr lang="en-CA" smtClean="0"/>
              <a:t>‹#›</a:t>
            </a:fld>
            <a:endParaRPr lang="en-CA"/>
          </a:p>
        </p:txBody>
      </p:sp>
    </p:spTree>
    <p:extLst>
      <p:ext uri="{BB962C8B-B14F-4D97-AF65-F5344CB8AC3E}">
        <p14:creationId xmlns:p14="http://schemas.microsoft.com/office/powerpoint/2010/main" val="14522570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656CC42-C9FF-4F3C-B6B4-390B4C0DDD8A}" type="datetimeFigureOut">
              <a:rPr lang="en-CA" smtClean="0"/>
              <a:t>2022-05-14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F3934A-A2C9-4702-87B3-0358A1C7698D}" type="slidenum">
              <a:rPr lang="en-CA" smtClean="0"/>
              <a:t>‹#›</a:t>
            </a:fld>
            <a:endParaRPr lang="en-CA"/>
          </a:p>
        </p:txBody>
      </p:sp>
      <p:pic>
        <p:nvPicPr>
          <p:cNvPr id="7" name="Picture 6" descr="See the source image"/>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0993" y="0"/>
            <a:ext cx="2110930" cy="32755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1048658" y="2915719"/>
            <a:ext cx="10352313" cy="2862322"/>
          </a:xfrm>
          <a:prstGeom prst="rect">
            <a:avLst/>
          </a:prstGeom>
          <a:noFill/>
        </p:spPr>
        <p:txBody>
          <a:bodyPr wrap="square" rtlCol="0">
            <a:spAutoFit/>
          </a:bodyPr>
          <a:lstStyle/>
          <a:p>
            <a:pPr algn="ctr"/>
            <a:r>
              <a:rPr lang="en-CA" sz="6000" dirty="0">
                <a:solidFill>
                  <a:schemeClr val="bg1"/>
                </a:solidFill>
                <a:effectLst>
                  <a:outerShdw blurRad="38100" dist="50800" dir="2700000" algn="tl">
                    <a:srgbClr val="000000">
                      <a:alpha val="65000"/>
                    </a:srgbClr>
                  </a:outerShdw>
                </a:effectLst>
                <a:latin typeface="Franklin Gothic Medium Cond" panose="020B0606030402020204" pitchFamily="34" charset="0"/>
              </a:rPr>
              <a:t>1 CORINTHIANS:</a:t>
            </a:r>
          </a:p>
          <a:p>
            <a:pPr algn="ctr"/>
            <a:r>
              <a:rPr lang="en-CA" sz="6000" dirty="0">
                <a:solidFill>
                  <a:schemeClr val="bg1"/>
                </a:solidFill>
                <a:effectLst>
                  <a:outerShdw blurRad="38100" dist="50800" dir="2700000" algn="tl">
                    <a:srgbClr val="000000">
                      <a:alpha val="65000"/>
                    </a:srgbClr>
                  </a:outerShdw>
                </a:effectLst>
                <a:latin typeface="Franklin Gothic Medium Cond" panose="020B0606030402020204" pitchFamily="34" charset="0"/>
              </a:rPr>
              <a:t>THE </a:t>
            </a:r>
            <a:r>
              <a:rPr lang="en-CA" sz="6000" baseline="0" dirty="0">
                <a:solidFill>
                  <a:schemeClr val="bg1"/>
                </a:solidFill>
                <a:effectLst>
                  <a:outerShdw blurRad="38100" dist="50800" dir="2700000" algn="tl">
                    <a:srgbClr val="000000">
                      <a:alpha val="65000"/>
                    </a:srgbClr>
                  </a:outerShdw>
                </a:effectLst>
                <a:latin typeface="Franklin Gothic Medium Cond" panose="020B0606030402020204" pitchFamily="34" charset="0"/>
              </a:rPr>
              <a:t>CORE OF PRACTICAL CHRISTIANITY</a:t>
            </a:r>
            <a:endParaRPr lang="en-CA" sz="6000" dirty="0">
              <a:solidFill>
                <a:schemeClr val="bg1"/>
              </a:solidFill>
              <a:effectLst>
                <a:outerShdw blurRad="38100" dist="50800" dir="2700000" algn="tl">
                  <a:srgbClr val="000000">
                    <a:alpha val="65000"/>
                  </a:srgbClr>
                </a:outerShdw>
              </a:effectLst>
              <a:latin typeface="Franklin Gothic Medium Cond" panose="020B0606030402020204" pitchFamily="34" charset="0"/>
            </a:endParaRPr>
          </a:p>
        </p:txBody>
      </p:sp>
    </p:spTree>
    <p:extLst>
      <p:ext uri="{BB962C8B-B14F-4D97-AF65-F5344CB8AC3E}">
        <p14:creationId xmlns:p14="http://schemas.microsoft.com/office/powerpoint/2010/main" val="333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656CC42-C9FF-4F3C-B6B4-390B4C0DDD8A}" type="datetimeFigureOut">
              <a:rPr lang="en-CA" smtClean="0"/>
              <a:t>2022-05-14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9550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656CC42-C9FF-4F3C-B6B4-390B4C0DDD8A}" type="datetimeFigureOut">
              <a:rPr lang="en-CA" smtClean="0"/>
              <a:t>2022-05-14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369889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solidFill>
                  <a:schemeClr val="bg1"/>
                </a:solidFill>
                <a:effectLst>
                  <a:outerShdw blurRad="38100" dist="50800" dir="2700000" algn="tl">
                    <a:srgbClr val="000000">
                      <a:alpha val="65000"/>
                    </a:srgbClr>
                  </a:outerShdw>
                </a:effectLst>
                <a:latin typeface="Franklin Gothic Medium Cond" panose="020B06060304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63538" indent="-363538">
              <a:defRPr sz="3600" b="1">
                <a:solidFill>
                  <a:schemeClr val="bg1"/>
                </a:solidFill>
                <a:effectLst>
                  <a:outerShdw blurRad="38100" dist="50800" dir="2700000" algn="tl">
                    <a:srgbClr val="000000">
                      <a:alpha val="65000"/>
                    </a:srgbClr>
                  </a:outerShdw>
                </a:effectLst>
                <a:latin typeface="Arial Narrow" panose="020B0606020202030204" pitchFamily="34" charset="0"/>
              </a:defRPr>
            </a:lvl1pPr>
            <a:lvl2pPr marL="363538" indent="-363538">
              <a:defRPr sz="3600" b="1">
                <a:solidFill>
                  <a:schemeClr val="bg1"/>
                </a:solidFill>
                <a:effectLst>
                  <a:outerShdw blurRad="38100" dist="50800" dir="2700000" algn="tl">
                    <a:srgbClr val="000000">
                      <a:alpha val="65000"/>
                    </a:srgbClr>
                  </a:outerShdw>
                </a:effectLst>
                <a:latin typeface="Arial Narrow" panose="020B0606020202030204" pitchFamily="34" charset="0"/>
              </a:defRPr>
            </a:lvl2pPr>
            <a:lvl3pPr marL="363538" indent="-363538">
              <a:defRPr sz="3600" b="1">
                <a:solidFill>
                  <a:schemeClr val="bg1"/>
                </a:solidFill>
                <a:effectLst>
                  <a:outerShdw blurRad="38100" dist="50800" dir="2700000" algn="tl">
                    <a:srgbClr val="000000">
                      <a:alpha val="65000"/>
                    </a:srgbClr>
                  </a:outerShdw>
                </a:effectLst>
                <a:latin typeface="Arial Narrow" panose="020B0606020202030204" pitchFamily="34" charset="0"/>
              </a:defRPr>
            </a:lvl3pPr>
            <a:lvl4pPr marL="363538" indent="-363538">
              <a:defRPr sz="3600" b="1">
                <a:solidFill>
                  <a:schemeClr val="bg1"/>
                </a:solidFill>
                <a:effectLst>
                  <a:outerShdw blurRad="38100" dist="50800" dir="2700000" algn="tl">
                    <a:srgbClr val="000000">
                      <a:alpha val="65000"/>
                    </a:srgbClr>
                  </a:outerShdw>
                </a:effectLst>
                <a:latin typeface="Arial Narrow" panose="020B0606020202030204" pitchFamily="34" charset="0"/>
              </a:defRPr>
            </a:lvl4pPr>
            <a:lvl5pPr marL="363538" indent="-363538">
              <a:defRPr sz="3600" b="1">
                <a:solidFill>
                  <a:schemeClr val="bg1"/>
                </a:solidFill>
                <a:effectLst>
                  <a:outerShdw blurRad="38100" dist="50800" dir="2700000" algn="tl">
                    <a:srgbClr val="000000">
                      <a:alpha val="65000"/>
                    </a:srgbClr>
                  </a:outerShdw>
                </a:effectLst>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C656CC42-C9FF-4F3C-B6B4-390B4C0DDD8A}" type="datetimeFigureOut">
              <a:rPr lang="en-CA" smtClean="0"/>
              <a:t>2022-05-14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F3934A-A2C9-4702-87B3-0358A1C7698D}" type="slidenum">
              <a:rPr lang="en-CA" smtClean="0"/>
              <a:t>‹#›</a:t>
            </a:fld>
            <a:endParaRPr lang="en-CA"/>
          </a:p>
        </p:txBody>
      </p:sp>
      <p:pic>
        <p:nvPicPr>
          <p:cNvPr id="7" name="Picture 6" descr="See the source image"/>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00364" y="4001294"/>
            <a:ext cx="2110930" cy="32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8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6CC42-C9FF-4F3C-B6B4-390B4C0DDD8A}" type="datetimeFigureOut">
              <a:rPr lang="en-CA" smtClean="0"/>
              <a:t>2022-05-14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306262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656CC42-C9FF-4F3C-B6B4-390B4C0DDD8A}" type="datetimeFigureOut">
              <a:rPr lang="en-CA" smtClean="0"/>
              <a:t>2022-05-14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431420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656CC42-C9FF-4F3C-B6B4-390B4C0DDD8A}" type="datetimeFigureOut">
              <a:rPr lang="en-CA" smtClean="0"/>
              <a:t>2022-05-14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417302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656CC42-C9FF-4F3C-B6B4-390B4C0DDD8A}" type="datetimeFigureOut">
              <a:rPr lang="en-CA" smtClean="0"/>
              <a:t>2022-05-14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76828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6CC42-C9FF-4F3C-B6B4-390B4C0DDD8A}" type="datetimeFigureOut">
              <a:rPr lang="en-CA" smtClean="0"/>
              <a:t>2022-05-14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355934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6CC42-C9FF-4F3C-B6B4-390B4C0DDD8A}" type="datetimeFigureOut">
              <a:rPr lang="en-CA" smtClean="0"/>
              <a:t>2022-05-14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353339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56CC42-C9FF-4F3C-B6B4-390B4C0DDD8A}" type="datetimeFigureOut">
              <a:rPr lang="en-CA" smtClean="0"/>
              <a:t>2022-05-14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F3934A-A2C9-4702-87B3-0358A1C7698D}" type="slidenum">
              <a:rPr lang="en-CA" smtClean="0"/>
              <a:t>‹#›</a:t>
            </a:fld>
            <a:endParaRPr lang="en-CA"/>
          </a:p>
        </p:txBody>
      </p:sp>
    </p:spTree>
    <p:extLst>
      <p:ext uri="{BB962C8B-B14F-4D97-AF65-F5344CB8AC3E}">
        <p14:creationId xmlns:p14="http://schemas.microsoft.com/office/powerpoint/2010/main" val="333739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BDC7D5"/>
            </a:gs>
            <a:gs pos="0">
              <a:srgbClr val="E3E7ED"/>
            </a:gs>
            <a:gs pos="100000">
              <a:srgbClr val="929AA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6CC42-C9FF-4F3C-B6B4-390B4C0DDD8A}" type="datetimeFigureOut">
              <a:rPr lang="en-CA" smtClean="0"/>
              <a:t>2022-05-14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3934A-A2C9-4702-87B3-0358A1C7698D}" type="slidenum">
              <a:rPr lang="en-CA" smtClean="0"/>
              <a:t>‹#›</a:t>
            </a:fld>
            <a:endParaRPr lang="en-CA"/>
          </a:p>
        </p:txBody>
      </p:sp>
    </p:spTree>
    <p:extLst>
      <p:ext uri="{BB962C8B-B14F-4D97-AF65-F5344CB8AC3E}">
        <p14:creationId xmlns:p14="http://schemas.microsoft.com/office/powerpoint/2010/main" val="48721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2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CA" dirty="0"/>
              <a:t>What does it mean to be Called?</a:t>
            </a:r>
          </a:p>
          <a:p>
            <a:pPr marL="0" indent="0">
              <a:buNone/>
            </a:pPr>
            <a:r>
              <a:rPr lang="en-US" dirty="0"/>
              <a:t>The Father chose those he loved ahead of time and calls them. (Foreknew)</a:t>
            </a:r>
            <a:br>
              <a:rPr lang="en-US" dirty="0"/>
            </a:br>
            <a:br>
              <a:rPr lang="en-US" dirty="0"/>
            </a:br>
            <a:r>
              <a:rPr lang="en-US" dirty="0"/>
              <a:t>The ones he calls are the ones he justifies: he saves them or buys them out of their slavery to sin</a:t>
            </a:r>
            <a:br>
              <a:rPr lang="en-US" dirty="0"/>
            </a:br>
            <a:endParaRPr lang="en-US" dirty="0"/>
          </a:p>
          <a:p>
            <a:pPr marL="0" indent="0">
              <a:buNone/>
            </a:pPr>
            <a:r>
              <a:rPr lang="en-US" dirty="0"/>
              <a:t>He then glorifies them: they are with Him forever in Heaven.</a:t>
            </a:r>
            <a:br>
              <a:rPr lang="en-US" dirty="0"/>
            </a:br>
            <a:br>
              <a:rPr lang="en-US" dirty="0"/>
            </a:br>
            <a:r>
              <a:rPr lang="en-US" dirty="0"/>
              <a:t>Loved and Chosen. Called and Saved.</a:t>
            </a:r>
          </a:p>
        </p:txBody>
      </p:sp>
    </p:spTree>
    <p:extLst>
      <p:ext uri="{BB962C8B-B14F-4D97-AF65-F5344CB8AC3E}">
        <p14:creationId xmlns:p14="http://schemas.microsoft.com/office/powerpoint/2010/main" val="181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CA" dirty="0"/>
              <a:t>Who is paying for all of this?</a:t>
            </a:r>
            <a:br>
              <a:rPr lang="en-CA" dirty="0"/>
            </a:br>
            <a:br>
              <a:rPr lang="en-CA" dirty="0"/>
            </a:br>
            <a:r>
              <a:rPr lang="en-US" dirty="0"/>
              <a:t>Romans 6:23 “The wages of sin is death but the gift of God is eternal life through Christ Jesus our Lord.”</a:t>
            </a:r>
            <a:br>
              <a:rPr lang="en-US" dirty="0"/>
            </a:br>
            <a:br>
              <a:rPr lang="en-US" dirty="0"/>
            </a:br>
            <a:r>
              <a:rPr lang="en-US" dirty="0"/>
              <a:t>1 Corinthians 1:24 </a:t>
            </a:r>
            <a:br>
              <a:rPr lang="en-US" dirty="0"/>
            </a:br>
            <a:r>
              <a:rPr lang="en-US" dirty="0"/>
              <a:t>	“but to those who are called, both Jews and Greeks, Christ the power of God and the wisdom of God”</a:t>
            </a:r>
            <a:endParaRPr lang="en-CA" dirty="0"/>
          </a:p>
        </p:txBody>
      </p:sp>
    </p:spTree>
    <p:extLst>
      <p:ext uri="{BB962C8B-B14F-4D97-AF65-F5344CB8AC3E}">
        <p14:creationId xmlns:p14="http://schemas.microsoft.com/office/powerpoint/2010/main" val="302311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US" dirty="0"/>
              <a:t>By Jesus’ death on the cross for your sins, as someone who is called by God, you understand who God is and what he has done for you.</a:t>
            </a:r>
          </a:p>
          <a:p>
            <a:r>
              <a:rPr lang="en-US" dirty="0"/>
              <a:t>Because Jesus died on the cross for you, you respond to God’s call and have knowledge of who he is and are saved.</a:t>
            </a:r>
          </a:p>
          <a:p>
            <a:endParaRPr lang="en-CA" dirty="0"/>
          </a:p>
        </p:txBody>
      </p:sp>
    </p:spTree>
    <p:extLst>
      <p:ext uri="{BB962C8B-B14F-4D97-AF65-F5344CB8AC3E}">
        <p14:creationId xmlns:p14="http://schemas.microsoft.com/office/powerpoint/2010/main" val="355745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885DB6E-8602-3AC8-C96A-FD47F88427A9}"/>
              </a:ext>
            </a:extLst>
          </p:cNvPr>
          <p:cNvPicPr>
            <a:picLocks noGrp="1" noChangeAspect="1"/>
          </p:cNvPicPr>
          <p:nvPr>
            <p:ph idx="1"/>
          </p:nvPr>
        </p:nvPicPr>
        <p:blipFill>
          <a:blip r:embed="rId2"/>
          <a:stretch>
            <a:fillRect/>
          </a:stretch>
        </p:blipFill>
        <p:spPr>
          <a:xfrm>
            <a:off x="5680790" y="3608174"/>
            <a:ext cx="4711942" cy="3092609"/>
          </a:xfrm>
        </p:spPr>
      </p:pic>
      <p:pic>
        <p:nvPicPr>
          <p:cNvPr id="6" name="Picture 5">
            <a:extLst>
              <a:ext uri="{FF2B5EF4-FFF2-40B4-BE49-F238E27FC236}">
                <a16:creationId xmlns:a16="http://schemas.microsoft.com/office/drawing/2014/main" id="{A659310A-E0B7-4611-0FA8-25E4C1F495A7}"/>
              </a:ext>
            </a:extLst>
          </p:cNvPr>
          <p:cNvPicPr>
            <a:picLocks noChangeAspect="1"/>
          </p:cNvPicPr>
          <p:nvPr/>
        </p:nvPicPr>
        <p:blipFill>
          <a:blip r:embed="rId3"/>
          <a:stretch>
            <a:fillRect/>
          </a:stretch>
        </p:blipFill>
        <p:spPr>
          <a:xfrm>
            <a:off x="464260" y="2120308"/>
            <a:ext cx="4404283" cy="3440234"/>
          </a:xfrm>
          <a:prstGeom prst="rect">
            <a:avLst/>
          </a:prstGeom>
        </p:spPr>
      </p:pic>
      <p:sp>
        <p:nvSpPr>
          <p:cNvPr id="17" name="TextBox 16">
            <a:extLst>
              <a:ext uri="{FF2B5EF4-FFF2-40B4-BE49-F238E27FC236}">
                <a16:creationId xmlns:a16="http://schemas.microsoft.com/office/drawing/2014/main" id="{2966971C-6DE9-D530-0E5F-DFD000A7A520}"/>
              </a:ext>
            </a:extLst>
          </p:cNvPr>
          <p:cNvSpPr txBox="1"/>
          <p:nvPr/>
        </p:nvSpPr>
        <p:spPr>
          <a:xfrm>
            <a:off x="835626" y="603592"/>
            <a:ext cx="6156754" cy="646331"/>
          </a:xfrm>
          <a:prstGeom prst="rect">
            <a:avLst/>
          </a:prstGeom>
          <a:noFill/>
        </p:spPr>
        <p:txBody>
          <a:bodyPr wrap="square">
            <a:spAutoFit/>
          </a:bodyPr>
          <a:lstStyle/>
          <a:p>
            <a:r>
              <a:rPr kumimoji="0" lang="en-US" sz="3600" b="1" i="0" u="none" strike="noStrike" kern="1200" cap="none" spc="0" normalizeH="0" baseline="0" noProof="0" dirty="0">
                <a:ln>
                  <a:noFill/>
                </a:ln>
                <a:solidFill>
                  <a:prstClr val="white"/>
                </a:solidFill>
                <a:effectLst>
                  <a:outerShdw blurRad="38100" dist="50800" dir="2700000" algn="tl">
                    <a:srgbClr val="000000">
                      <a:alpha val="65000"/>
                    </a:srgbClr>
                  </a:outerShdw>
                </a:effectLst>
                <a:uLnTx/>
                <a:uFillTx/>
                <a:latin typeface="Arial Narrow" panose="020B0606020202030204" pitchFamily="34" charset="0"/>
                <a:ea typeface="+mn-ea"/>
                <a:cs typeface="+mn-cs"/>
              </a:rPr>
              <a:t>Who’s on the phone?</a:t>
            </a:r>
            <a:endParaRPr lang="en-CA" dirty="0"/>
          </a:p>
        </p:txBody>
      </p:sp>
    </p:spTree>
    <p:extLst>
      <p:ext uri="{BB962C8B-B14F-4D97-AF65-F5344CB8AC3E}">
        <p14:creationId xmlns:p14="http://schemas.microsoft.com/office/powerpoint/2010/main" val="22924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lnSpcReduction="10000"/>
          </a:bodyPr>
          <a:lstStyle/>
          <a:p>
            <a:r>
              <a:rPr lang="en-US" dirty="0"/>
              <a:t>It is not about our salvation, it is about God’s glory.</a:t>
            </a:r>
          </a:p>
          <a:p>
            <a:r>
              <a:rPr lang="en-US" dirty="0"/>
              <a:t>The Jews demand a sign and the Greeks search of wisdom but God does not allow either of these things to call anyone to himself.</a:t>
            </a:r>
            <a:br>
              <a:rPr lang="en-US" dirty="0"/>
            </a:br>
            <a:r>
              <a:rPr lang="en-US" dirty="0"/>
              <a:t>	“For since, in the wisdom of God, the world did not 	know God through wisdom.” v21</a:t>
            </a:r>
            <a:br>
              <a:rPr lang="en-US" dirty="0"/>
            </a:br>
            <a:endParaRPr lang="en-US" dirty="0"/>
          </a:p>
          <a:p>
            <a:r>
              <a:rPr lang="en-US" dirty="0"/>
              <a:t>John 12:37 “Though he had done so many signs before them, they still did not believe in him,”</a:t>
            </a:r>
          </a:p>
          <a:p>
            <a:pPr marL="0" indent="0">
              <a:buNone/>
            </a:pPr>
            <a:r>
              <a:rPr lang="en-US" dirty="0"/>
              <a:t>Apart from the power of God, expressed through the Cross of Christ, there is no way for us to obtain saving faith in God.</a:t>
            </a:r>
          </a:p>
          <a:p>
            <a:endParaRPr lang="en-CA" dirty="0"/>
          </a:p>
        </p:txBody>
      </p:sp>
    </p:spTree>
    <p:extLst>
      <p:ext uri="{BB962C8B-B14F-4D97-AF65-F5344CB8AC3E}">
        <p14:creationId xmlns:p14="http://schemas.microsoft.com/office/powerpoint/2010/main" val="175159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US" dirty="0"/>
              <a:t>God used little David and a small rock to defeat Goliath.</a:t>
            </a:r>
          </a:p>
          <a:p>
            <a:r>
              <a:rPr lang="en-US" dirty="0"/>
              <a:t>He used trumpets to tear down the fortified walls of Jericho.</a:t>
            </a:r>
          </a:p>
          <a:p>
            <a:r>
              <a:rPr lang="en-US" dirty="0"/>
              <a:t>He told Gideon that there were too many men in his already grossly out-numbered army.</a:t>
            </a:r>
          </a:p>
          <a:p>
            <a:r>
              <a:rPr lang="en-CA" dirty="0"/>
              <a:t>He did this so that everyone would know who brought the victory</a:t>
            </a:r>
          </a:p>
          <a:p>
            <a:endParaRPr lang="en-CA" dirty="0"/>
          </a:p>
          <a:p>
            <a:r>
              <a:rPr lang="en-CA" dirty="0"/>
              <a:t>Consider your calling. What brought you to faith?</a:t>
            </a:r>
          </a:p>
        </p:txBody>
      </p:sp>
    </p:spTree>
    <p:extLst>
      <p:ext uri="{BB962C8B-B14F-4D97-AF65-F5344CB8AC3E}">
        <p14:creationId xmlns:p14="http://schemas.microsoft.com/office/powerpoint/2010/main" val="378061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lnSpcReduction="10000"/>
          </a:bodyPr>
          <a:lstStyle/>
          <a:p>
            <a:r>
              <a:rPr lang="en-US" dirty="0"/>
              <a:t>For consider your calling, brothers: not many of you were wise according to worldly standards, not many were powerful, not many were of noble birth. But God chose what is foolish in the world to shame the wise; God chose what is weak in the world to shame the strong; God chose what is low and despised in the world, even things that are not, to bring to nothing things that are, so that no human being might boast in the presence of God. And because of him you are in Christ Jesus, who became to us wisdom from God, righteousness and sanctification and redemption, so that, as it is written, “Let the one who boasts, boast in the Lord.” 1 Corinthians 1:26-31</a:t>
            </a:r>
            <a:endParaRPr lang="en-CA" dirty="0"/>
          </a:p>
        </p:txBody>
      </p:sp>
    </p:spTree>
    <p:extLst>
      <p:ext uri="{BB962C8B-B14F-4D97-AF65-F5344CB8AC3E}">
        <p14:creationId xmlns:p14="http://schemas.microsoft.com/office/powerpoint/2010/main" val="354132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fontScale="92500" lnSpcReduction="20000"/>
          </a:bodyPr>
          <a:lstStyle/>
          <a:p>
            <a:r>
              <a:rPr lang="en-US" dirty="0"/>
              <a:t>Stephen’s Creed</a:t>
            </a:r>
          </a:p>
          <a:p>
            <a:pPr marL="0" indent="0">
              <a:buNone/>
            </a:pPr>
            <a:r>
              <a:rPr lang="en-US" dirty="0"/>
              <a:t>The Creator God of the Universe chose to reveal himself to humanity through the Jewish people thousands of years ago as a way of revealing humanity’s need and complete dependence on himself to be made worthy of even being in his presence, and the way that he chose to pay the price of the deficiency in our character is by being born as a human baby 2000 years ago to a virgin teenage girl, then living a sinless life, being crucified on a Roman cross only to be brought back from the dead three days later and then ascending into heaven. The Holy Spirit of God then descended onto the Church made up of the chosen people of God, causing miracles and life transformation and inspiring the writing and preservation of the Holy Word of God which we read today to learn about who God is, how he loves us, and how we can live and serve him with the hope that we will one day be with him in perfect eternity worshipping and rejoicing among the saints.</a:t>
            </a:r>
            <a:endParaRPr lang="en-CA" dirty="0"/>
          </a:p>
        </p:txBody>
      </p:sp>
    </p:spTree>
    <p:extLst>
      <p:ext uri="{BB962C8B-B14F-4D97-AF65-F5344CB8AC3E}">
        <p14:creationId xmlns:p14="http://schemas.microsoft.com/office/powerpoint/2010/main" val="101528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US" dirty="0"/>
              <a:t>People do not come to faith through philosophies, reasoning, and arguments.</a:t>
            </a:r>
          </a:p>
          <a:p>
            <a:endParaRPr lang="en-US" dirty="0"/>
          </a:p>
          <a:p>
            <a:r>
              <a:rPr lang="en-US" dirty="0"/>
              <a:t>“For Christ did not send me to baptize but to preach the gospel, and not with words of eloquent wisdom, lest the cross of Christ be emptied of its power.” (</a:t>
            </a:r>
            <a:r>
              <a:rPr lang="en-US" dirty="0" err="1"/>
              <a:t>ch.</a:t>
            </a:r>
            <a:r>
              <a:rPr lang="en-US" dirty="0"/>
              <a:t> 1, v. 17)</a:t>
            </a:r>
          </a:p>
          <a:p>
            <a:r>
              <a:rPr lang="en-US" dirty="0"/>
              <a:t>The more we try to save people with our own intelligence, the more we are trying to save them to something that is not the Gospel of Jesus.</a:t>
            </a:r>
          </a:p>
          <a:p>
            <a:r>
              <a:rPr lang="en-US" dirty="0"/>
              <a:t>The preaching of the Gospel is the most powerful and effective when it is simple, humble, and clear.</a:t>
            </a:r>
          </a:p>
          <a:p>
            <a:endParaRPr lang="en-CA" dirty="0"/>
          </a:p>
        </p:txBody>
      </p:sp>
    </p:spTree>
    <p:extLst>
      <p:ext uri="{BB962C8B-B14F-4D97-AF65-F5344CB8AC3E}">
        <p14:creationId xmlns:p14="http://schemas.microsoft.com/office/powerpoint/2010/main" val="27375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9895800" cy="6296932"/>
          </a:xfrm>
        </p:spPr>
        <p:txBody>
          <a:bodyPr>
            <a:normAutofit lnSpcReduction="10000"/>
          </a:bodyPr>
          <a:lstStyle/>
          <a:p>
            <a:r>
              <a:rPr lang="en-US" dirty="0"/>
              <a:t>How we are called to share the Gospel:</a:t>
            </a:r>
          </a:p>
          <a:p>
            <a:pPr marL="0" indent="0">
              <a:buNone/>
            </a:pPr>
            <a:r>
              <a:rPr lang="en-US" dirty="0"/>
              <a:t>	“And I, when I came to you, brothers, did not 	come proclaiming to you the testimony of God 	with lofty 	speech or wisdom. For I decided to 	know nothing among you except Jesus Christ 	and him crucified. And I was with you in 	weakness and in fear and much trembling, and 	my speech and my message were not in 	plausible words of wisdom, but in demonstration 	of the Spirit and of power, so that your faith 	might not rest in the wisdom of men but in the 	power of God.”</a:t>
            </a:r>
          </a:p>
          <a:p>
            <a:pPr marL="0" indent="0">
              <a:buNone/>
            </a:pPr>
            <a:r>
              <a:rPr lang="en-US" dirty="0"/>
              <a:t>		1 Corinthians 2:1-5</a:t>
            </a:r>
          </a:p>
          <a:p>
            <a:endParaRPr lang="en-CA" dirty="0"/>
          </a:p>
        </p:txBody>
      </p:sp>
    </p:spTree>
    <p:extLst>
      <p:ext uri="{BB962C8B-B14F-4D97-AF65-F5344CB8AC3E}">
        <p14:creationId xmlns:p14="http://schemas.microsoft.com/office/powerpoint/2010/main" val="263995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9176657" cy="5145314"/>
          </a:xfrm>
        </p:spPr>
        <p:txBody>
          <a:bodyPr>
            <a:noAutofit/>
          </a:bodyPr>
          <a:lstStyle/>
          <a:p>
            <a:pPr marL="0" indent="0">
              <a:buNone/>
            </a:pPr>
            <a:r>
              <a:rPr lang="en-US" dirty="0">
                <a:solidFill>
                  <a:schemeClr val="accent1">
                    <a:lumMod val="20000"/>
                    <a:lumOff val="80000"/>
                  </a:schemeClr>
                </a:solidFill>
              </a:rPr>
              <a:t>1 Corinthians 1:18 – 2:5 (ESV)</a:t>
            </a:r>
          </a:p>
          <a:p>
            <a:pPr marL="0" indent="0">
              <a:buNone/>
            </a:pPr>
            <a:r>
              <a:rPr lang="en-US" dirty="0">
                <a:solidFill>
                  <a:schemeClr val="accent1">
                    <a:lumMod val="20000"/>
                    <a:lumOff val="80000"/>
                  </a:schemeClr>
                </a:solidFill>
              </a:rPr>
              <a:t>For the word of the cross is folly to those who are perishing, but to us who are being saved it is the power of God. For it is written,</a:t>
            </a:r>
          </a:p>
          <a:p>
            <a:pPr marL="0" indent="0">
              <a:buNone/>
            </a:pPr>
            <a:r>
              <a:rPr lang="en-US" dirty="0">
                <a:solidFill>
                  <a:schemeClr val="accent1">
                    <a:lumMod val="20000"/>
                    <a:lumOff val="80000"/>
                  </a:schemeClr>
                </a:solidFill>
              </a:rPr>
              <a:t>	“I will destroy the wisdom of the wise, and 	the discernment of the discerning I will 	thwart.”</a:t>
            </a:r>
          </a:p>
          <a:p>
            <a:pPr marL="0" indent="0">
              <a:buNone/>
            </a:pPr>
            <a:r>
              <a:rPr lang="en-US" dirty="0">
                <a:solidFill>
                  <a:schemeClr val="accent1">
                    <a:lumMod val="20000"/>
                    <a:lumOff val="80000"/>
                  </a:schemeClr>
                </a:solidFill>
              </a:rPr>
              <a:t>Where is the one who is wise? Where is the scribe? Where is the debater of this age? Has not God made foolish the wisdom of the world? </a:t>
            </a:r>
          </a:p>
        </p:txBody>
      </p:sp>
    </p:spTree>
    <p:extLst>
      <p:ext uri="{BB962C8B-B14F-4D97-AF65-F5344CB8AC3E}">
        <p14:creationId xmlns:p14="http://schemas.microsoft.com/office/powerpoint/2010/main" val="427135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8" y="176443"/>
            <a:ext cx="9263743" cy="6674303"/>
          </a:xfrm>
        </p:spPr>
        <p:txBody>
          <a:bodyPr>
            <a:normAutofit/>
          </a:bodyPr>
          <a:lstStyle/>
          <a:p>
            <a:pPr marL="0" indent="0">
              <a:buNone/>
            </a:pPr>
            <a:endParaRPr lang="en-CA" dirty="0"/>
          </a:p>
          <a:p>
            <a:pPr marL="0" indent="0">
              <a:buNone/>
            </a:pPr>
            <a:r>
              <a:rPr lang="en-US" dirty="0"/>
              <a:t>LET JESUS BE YOUR ANSWER TO EVERYTHING.</a:t>
            </a:r>
            <a:br>
              <a:rPr lang="en-US" dirty="0"/>
            </a:br>
            <a:br>
              <a:rPr lang="en-US" dirty="0"/>
            </a:br>
            <a:r>
              <a:rPr lang="en-US" dirty="0"/>
              <a:t>“I know that Jesus loves me and he died for my sins.”</a:t>
            </a:r>
          </a:p>
          <a:p>
            <a:pPr marL="0" indent="0">
              <a:buNone/>
            </a:pPr>
            <a:r>
              <a:rPr lang="en-US" dirty="0"/>
              <a:t>Do not let your desire to prove how much you know, or the fear of not knowing enough keep you from sharing the only important truth: that Jesus died for our sins, defeated death, and is Lord overall.</a:t>
            </a:r>
            <a:endParaRPr lang="en-CA" dirty="0"/>
          </a:p>
        </p:txBody>
      </p:sp>
      <p:pic>
        <p:nvPicPr>
          <p:cNvPr id="9" name="Picture 2" descr="See the source image"/>
          <p:cNvPicPr>
            <a:picLocks noChangeAspect="1" noChangeArrowheads="1"/>
          </p:cNvPicPr>
          <p:nvPr/>
        </p:nvPicPr>
        <p:blipFill>
          <a:blip r:embed="rId2">
            <a:duotone>
              <a:prstClr val="black"/>
              <a:srgbClr val="2B5057">
                <a:tint val="45000"/>
                <a:satMod val="400000"/>
              </a:srgbClr>
            </a:duotone>
            <a:extLst>
              <a:ext uri="{28A0092B-C50C-407E-A947-70E740481C1C}">
                <a14:useLocalDpi xmlns:a14="http://schemas.microsoft.com/office/drawing/2010/main" val="0"/>
              </a:ext>
            </a:extLst>
          </a:blip>
          <a:srcRect/>
          <a:stretch>
            <a:fillRect/>
          </a:stretch>
        </p:blipFill>
        <p:spPr bwMode="auto">
          <a:xfrm>
            <a:off x="9177997" y="1572515"/>
            <a:ext cx="2970479" cy="222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0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8944429" cy="5811838"/>
          </a:xfrm>
        </p:spPr>
        <p:txBody>
          <a:bodyPr>
            <a:normAutofit/>
          </a:bodyPr>
          <a:lstStyle/>
          <a:p>
            <a:pPr marL="0" indent="0">
              <a:buNone/>
            </a:pPr>
            <a:r>
              <a:rPr lang="en-US" dirty="0">
                <a:solidFill>
                  <a:schemeClr val="accent1">
                    <a:lumMod val="20000"/>
                    <a:lumOff val="80000"/>
                  </a:schemeClr>
                </a:solidFill>
              </a:rPr>
              <a:t>For since, in the wisdom of God, the world did not know God through wisdom, it pleased God through the folly of what we preach to save those who believe. For Jews demand signs and Greeks seek wisdom, but we preach Christ crucified, a stumbling block to Jews and folly to Gentiles, but to those who are called, both Jews and Greeks, Christ the power of God and the wisdom of God. For the foolishness of God is wiser than men, and the weakness of God is stronger than men.</a:t>
            </a:r>
            <a:endParaRPr lang="en-CA" dirty="0">
              <a:solidFill>
                <a:schemeClr val="accent1">
                  <a:lumMod val="20000"/>
                  <a:lumOff val="80000"/>
                </a:schemeClr>
              </a:solidFill>
            </a:endParaRPr>
          </a:p>
        </p:txBody>
      </p:sp>
    </p:spTree>
    <p:extLst>
      <p:ext uri="{BB962C8B-B14F-4D97-AF65-F5344CB8AC3E}">
        <p14:creationId xmlns:p14="http://schemas.microsoft.com/office/powerpoint/2010/main" val="421508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4"/>
            <a:ext cx="8320314" cy="6151789"/>
          </a:xfrm>
        </p:spPr>
        <p:txBody>
          <a:bodyPr>
            <a:normAutofit fontScale="92500" lnSpcReduction="10000"/>
          </a:bodyPr>
          <a:lstStyle/>
          <a:p>
            <a:pPr marL="0" indent="0">
              <a:buNone/>
            </a:pPr>
            <a:r>
              <a:rPr lang="en-US" dirty="0">
                <a:solidFill>
                  <a:schemeClr val="accent1">
                    <a:lumMod val="20000"/>
                    <a:lumOff val="80000"/>
                  </a:schemeClr>
                </a:solidFill>
              </a:rPr>
              <a:t>For consider your calling, brothers: not many of you were wise according to worldly standards, not many were powerful, not many were of noble birth. But God chose what is foolish in the world to shame the wise; God chose what is weak in the world to shame the strong; God chose what is low and despised in the world, even things that are not, to bring to nothing things that are, so that no human being might boast in the presence of God. And because of him you are in Christ Jesus, who became to us wisdom from God, righteousness and sanctification and redemption,  so that, as it is written, “Let the one who boasts, boast in the Lord.”</a:t>
            </a:r>
            <a:endParaRPr lang="en-CA" dirty="0"/>
          </a:p>
        </p:txBody>
      </p:sp>
    </p:spTree>
    <p:extLst>
      <p:ext uri="{BB962C8B-B14F-4D97-AF65-F5344CB8AC3E}">
        <p14:creationId xmlns:p14="http://schemas.microsoft.com/office/powerpoint/2010/main" val="200564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21582"/>
            <a:ext cx="10515600" cy="6340475"/>
          </a:xfrm>
        </p:spPr>
        <p:txBody>
          <a:bodyPr>
            <a:noAutofit/>
          </a:bodyPr>
          <a:lstStyle/>
          <a:p>
            <a:pPr marL="0" indent="0">
              <a:buNone/>
            </a:pPr>
            <a:endParaRPr lang="en-CA" dirty="0"/>
          </a:p>
          <a:p>
            <a:pPr marL="0" indent="0">
              <a:buNone/>
            </a:pPr>
            <a:r>
              <a:rPr lang="en-CA" dirty="0"/>
              <a:t>We want to answer two major questions from this text:</a:t>
            </a:r>
          </a:p>
          <a:p>
            <a:endParaRPr lang="en-CA" dirty="0"/>
          </a:p>
          <a:p>
            <a:r>
              <a:rPr lang="en-CA" dirty="0"/>
              <a:t>1. </a:t>
            </a:r>
            <a:r>
              <a:rPr lang="en-US" dirty="0"/>
              <a:t>How do we come to believe in the Gospel?</a:t>
            </a:r>
            <a:endParaRPr lang="en-CA" dirty="0"/>
          </a:p>
          <a:p>
            <a:endParaRPr lang="en-CA" dirty="0"/>
          </a:p>
          <a:p>
            <a:endParaRPr lang="en-CA" dirty="0"/>
          </a:p>
          <a:p>
            <a:r>
              <a:rPr lang="en-CA" dirty="0"/>
              <a:t>2. How do we share the Gospel?</a:t>
            </a:r>
          </a:p>
        </p:txBody>
      </p:sp>
    </p:spTree>
    <p:extLst>
      <p:ext uri="{BB962C8B-B14F-4D97-AF65-F5344CB8AC3E}">
        <p14:creationId xmlns:p14="http://schemas.microsoft.com/office/powerpoint/2010/main" val="320083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CA" dirty="0"/>
              <a:t>The Corinthian church was dividing over who the best preacher or church leader was.</a:t>
            </a:r>
          </a:p>
          <a:p>
            <a:r>
              <a:rPr lang="en-US" dirty="0"/>
              <a:t>Paul answers that the Corinthians have missed the point entirely, that the Church should not be divided between followers of various teachers because Christ is not divided;</a:t>
            </a:r>
          </a:p>
          <a:p>
            <a:r>
              <a:rPr lang="en-US" dirty="0"/>
              <a:t>Also, that our salvation is not brought about by the abilities of preachers as the culture of their day would have them believe.</a:t>
            </a:r>
            <a:endParaRPr lang="en-CA" dirty="0"/>
          </a:p>
        </p:txBody>
      </p:sp>
    </p:spTree>
    <p:extLst>
      <p:ext uri="{BB962C8B-B14F-4D97-AF65-F5344CB8AC3E}">
        <p14:creationId xmlns:p14="http://schemas.microsoft.com/office/powerpoint/2010/main" val="56936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CA" dirty="0"/>
              <a:t>Paul argues that human wisdom and ability is of no use in bring about faith in Jesus because when he preachers about the crucifixion it is a:</a:t>
            </a:r>
            <a:br>
              <a:rPr lang="en-CA" dirty="0"/>
            </a:br>
            <a:br>
              <a:rPr lang="en-CA" dirty="0"/>
            </a:br>
            <a:r>
              <a:rPr lang="en-CA" dirty="0"/>
              <a:t>		“…stumbling block to Jews and folly to 				Gentiles.” v. 23</a:t>
            </a:r>
            <a:br>
              <a:rPr lang="en-CA" dirty="0"/>
            </a:br>
            <a:endParaRPr lang="en-CA" dirty="0"/>
          </a:p>
          <a:p>
            <a:r>
              <a:rPr lang="en-CA" dirty="0"/>
              <a:t>But there is a third group, “those who are called.”</a:t>
            </a:r>
          </a:p>
        </p:txBody>
      </p:sp>
    </p:spTree>
    <p:extLst>
      <p:ext uri="{BB962C8B-B14F-4D97-AF65-F5344CB8AC3E}">
        <p14:creationId xmlns:p14="http://schemas.microsoft.com/office/powerpoint/2010/main" val="66301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AAC0B78-8F3D-5B0F-A70A-2C5DEBFF6554}"/>
              </a:ext>
            </a:extLst>
          </p:cNvPr>
          <p:cNvGraphicFramePr>
            <a:graphicFrameLocks noGrp="1"/>
          </p:cNvGraphicFramePr>
          <p:nvPr>
            <p:ph idx="1"/>
            <p:extLst>
              <p:ext uri="{D42A27DB-BD31-4B8C-83A1-F6EECF244321}">
                <p14:modId xmlns:p14="http://schemas.microsoft.com/office/powerpoint/2010/main" val="27837447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BA19A94-A636-B205-9CCA-346568CD01E8}"/>
              </a:ext>
            </a:extLst>
          </p:cNvPr>
          <p:cNvSpPr txBox="1"/>
          <p:nvPr/>
        </p:nvSpPr>
        <p:spPr>
          <a:xfrm>
            <a:off x="4193375" y="737924"/>
            <a:ext cx="2574744" cy="769441"/>
          </a:xfrm>
          <a:prstGeom prst="rect">
            <a:avLst/>
          </a:prstGeom>
          <a:noFill/>
        </p:spPr>
        <p:txBody>
          <a:bodyPr wrap="none" rtlCol="0">
            <a:spAutoFit/>
          </a:bodyPr>
          <a:lstStyle/>
          <a:p>
            <a:r>
              <a:rPr lang="en-CA" sz="4400" dirty="0"/>
              <a:t>The Called</a:t>
            </a:r>
          </a:p>
        </p:txBody>
      </p:sp>
      <p:cxnSp>
        <p:nvCxnSpPr>
          <p:cNvPr id="9" name="Straight Arrow Connector 8">
            <a:extLst>
              <a:ext uri="{FF2B5EF4-FFF2-40B4-BE49-F238E27FC236}">
                <a16:creationId xmlns:a16="http://schemas.microsoft.com/office/drawing/2014/main" id="{46CA9F15-5C4A-3583-638F-F1A7C0A45949}"/>
              </a:ext>
            </a:extLst>
          </p:cNvPr>
          <p:cNvCxnSpPr/>
          <p:nvPr/>
        </p:nvCxnSpPr>
        <p:spPr>
          <a:xfrm>
            <a:off x="5399903" y="1594022"/>
            <a:ext cx="0" cy="177319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113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365125"/>
            <a:ext cx="10657114" cy="6296932"/>
          </a:xfrm>
        </p:spPr>
        <p:txBody>
          <a:bodyPr>
            <a:normAutofit/>
          </a:bodyPr>
          <a:lstStyle/>
          <a:p>
            <a:r>
              <a:rPr lang="en-CA" dirty="0"/>
              <a:t>What does it mean to be Called?</a:t>
            </a:r>
            <a:br>
              <a:rPr lang="en-CA" dirty="0"/>
            </a:br>
            <a:br>
              <a:rPr lang="en-CA" dirty="0"/>
            </a:br>
            <a:r>
              <a:rPr lang="en-CA" dirty="0"/>
              <a:t>Romans 8:29-3</a:t>
            </a:r>
            <a:br>
              <a:rPr lang="en-CA" dirty="0"/>
            </a:br>
            <a:r>
              <a:rPr lang="en-US" dirty="0"/>
              <a:t>For those whom he foreknew he also predestined to be conformed to the image of his Son, in order that he might be the firstborn among many brothers. And those whom he predestined he also called, and those whom he called he also justified, and those whom he justified he also glorified.”</a:t>
            </a:r>
            <a:endParaRPr lang="en-CA" dirty="0"/>
          </a:p>
        </p:txBody>
      </p:sp>
    </p:spTree>
    <p:extLst>
      <p:ext uri="{BB962C8B-B14F-4D97-AF65-F5344CB8AC3E}">
        <p14:creationId xmlns:p14="http://schemas.microsoft.com/office/powerpoint/2010/main" val="605347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1577</Words>
  <Application>Microsoft Office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Franklin Gothic Medium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Stephen Meyer</cp:lastModifiedBy>
  <cp:revision>21</cp:revision>
  <cp:lastPrinted>2022-04-29T19:04:05Z</cp:lastPrinted>
  <dcterms:created xsi:type="dcterms:W3CDTF">2022-04-25T19:36:49Z</dcterms:created>
  <dcterms:modified xsi:type="dcterms:W3CDTF">2022-05-15T00:20:23Z</dcterms:modified>
</cp:coreProperties>
</file>