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6"/>
  </p:handoutMasterIdLst>
  <p:sldIdLst>
    <p:sldId id="256" r:id="rId2"/>
    <p:sldId id="258" r:id="rId3"/>
    <p:sldId id="257" r:id="rId4"/>
    <p:sldId id="271" r:id="rId5"/>
    <p:sldId id="273" r:id="rId6"/>
    <p:sldId id="274" r:id="rId7"/>
    <p:sldId id="275" r:id="rId8"/>
    <p:sldId id="260" r:id="rId9"/>
    <p:sldId id="261" r:id="rId10"/>
    <p:sldId id="262" r:id="rId11"/>
    <p:sldId id="263" r:id="rId12"/>
    <p:sldId id="264" r:id="rId13"/>
    <p:sldId id="272" r:id="rId14"/>
    <p:sldId id="277"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4943"/>
    <a:srgbClr val="403D68"/>
    <a:srgbClr val="936247"/>
    <a:srgbClr val="94654D"/>
    <a:srgbClr val="70444D"/>
    <a:srgbClr val="AFC7DC"/>
    <a:srgbClr val="E1EAF2"/>
    <a:srgbClr val="F6DB94"/>
    <a:srgbClr val="A796CA"/>
    <a:srgbClr val="5C94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417A85-97E2-4B68-8A21-1593128D62C4}" type="doc">
      <dgm:prSet loTypeId="urn:microsoft.com/office/officeart/2005/8/layout/process1" loCatId="process" qsTypeId="urn:microsoft.com/office/officeart/2005/8/quickstyle/simple1" qsCatId="simple" csTypeId="urn:microsoft.com/office/officeart/2005/8/colors/colorful5" csCatId="colorful" phldr="1"/>
      <dgm:spPr/>
    </dgm:pt>
    <dgm:pt modelId="{8CA1A4B7-851D-4749-AC2B-9F20D25DACB5}">
      <dgm:prSet phldrT="[Text]"/>
      <dgm:spPr>
        <a:solidFill>
          <a:srgbClr val="403D68"/>
        </a:solidFill>
        <a:ln w="28575">
          <a:solidFill>
            <a:schemeClr val="bg1"/>
          </a:solidFill>
        </a:ln>
      </dgm:spPr>
      <dgm:t>
        <a:bodyPr/>
        <a:lstStyle/>
        <a:p>
          <a:r>
            <a:rPr lang="en-US" dirty="0" smtClean="0"/>
            <a:t>Confession</a:t>
          </a:r>
          <a:endParaRPr lang="en-CA" dirty="0"/>
        </a:p>
      </dgm:t>
    </dgm:pt>
    <dgm:pt modelId="{9E63F4A4-177C-431C-9C5D-67D66377E834}" type="parTrans" cxnId="{C3A2CC4D-6815-4D6A-A80F-573F18495724}">
      <dgm:prSet/>
      <dgm:spPr/>
      <dgm:t>
        <a:bodyPr/>
        <a:lstStyle/>
        <a:p>
          <a:endParaRPr lang="en-CA"/>
        </a:p>
      </dgm:t>
    </dgm:pt>
    <dgm:pt modelId="{56BCF2D2-B62B-450A-9840-C6A2567417C2}" type="sibTrans" cxnId="{C3A2CC4D-6815-4D6A-A80F-573F18495724}">
      <dgm:prSet/>
      <dgm:spPr>
        <a:solidFill>
          <a:srgbClr val="403D68"/>
        </a:solidFill>
        <a:ln w="28575">
          <a:solidFill>
            <a:schemeClr val="bg1"/>
          </a:solidFill>
        </a:ln>
      </dgm:spPr>
      <dgm:t>
        <a:bodyPr/>
        <a:lstStyle/>
        <a:p>
          <a:endParaRPr lang="en-CA"/>
        </a:p>
      </dgm:t>
    </dgm:pt>
    <dgm:pt modelId="{D2E8DB05-07A5-436C-8E66-C525892B8C8A}">
      <dgm:prSet phldrT="[Text]"/>
      <dgm:spPr>
        <a:solidFill>
          <a:srgbClr val="70444D"/>
        </a:solidFill>
        <a:ln w="28575">
          <a:solidFill>
            <a:schemeClr val="bg1"/>
          </a:solidFill>
        </a:ln>
      </dgm:spPr>
      <dgm:t>
        <a:bodyPr/>
        <a:lstStyle/>
        <a:p>
          <a:r>
            <a:rPr lang="en-US" dirty="0" smtClean="0"/>
            <a:t>Repentance</a:t>
          </a:r>
          <a:endParaRPr lang="en-CA" dirty="0"/>
        </a:p>
      </dgm:t>
    </dgm:pt>
    <dgm:pt modelId="{2F4C33A2-B770-4F1C-8808-27F2C347BD22}" type="parTrans" cxnId="{757FF5B0-23C9-4F98-83FE-F156B764754A}">
      <dgm:prSet/>
      <dgm:spPr/>
      <dgm:t>
        <a:bodyPr/>
        <a:lstStyle/>
        <a:p>
          <a:endParaRPr lang="en-CA"/>
        </a:p>
      </dgm:t>
    </dgm:pt>
    <dgm:pt modelId="{EBD50FF8-1421-449D-86EA-3465204DFF3E}" type="sibTrans" cxnId="{757FF5B0-23C9-4F98-83FE-F156B764754A}">
      <dgm:prSet/>
      <dgm:spPr>
        <a:solidFill>
          <a:srgbClr val="864943"/>
        </a:solidFill>
        <a:ln w="28575">
          <a:solidFill>
            <a:schemeClr val="bg1"/>
          </a:solidFill>
        </a:ln>
      </dgm:spPr>
      <dgm:t>
        <a:bodyPr/>
        <a:lstStyle/>
        <a:p>
          <a:endParaRPr lang="en-CA"/>
        </a:p>
      </dgm:t>
    </dgm:pt>
    <dgm:pt modelId="{B3548BCE-638A-4181-AE38-D851ACEE688C}">
      <dgm:prSet phldrT="[Text]"/>
      <dgm:spPr>
        <a:solidFill>
          <a:srgbClr val="936247"/>
        </a:solidFill>
        <a:ln w="28575">
          <a:solidFill>
            <a:schemeClr val="bg1"/>
          </a:solidFill>
        </a:ln>
      </dgm:spPr>
      <dgm:t>
        <a:bodyPr/>
        <a:lstStyle/>
        <a:p>
          <a:r>
            <a:rPr lang="en-US" dirty="0" smtClean="0"/>
            <a:t>Forgiveness</a:t>
          </a:r>
          <a:endParaRPr lang="en-CA" dirty="0"/>
        </a:p>
      </dgm:t>
    </dgm:pt>
    <dgm:pt modelId="{A96D01F1-F381-4BB9-BF3D-D692108ED901}" type="parTrans" cxnId="{31D7B93E-44FB-4A05-938D-639D62A08B36}">
      <dgm:prSet/>
      <dgm:spPr/>
      <dgm:t>
        <a:bodyPr/>
        <a:lstStyle/>
        <a:p>
          <a:endParaRPr lang="en-CA"/>
        </a:p>
      </dgm:t>
    </dgm:pt>
    <dgm:pt modelId="{FF7E39F9-3CFD-40EA-8C9C-DD83B503DF53}" type="sibTrans" cxnId="{31D7B93E-44FB-4A05-938D-639D62A08B36}">
      <dgm:prSet/>
      <dgm:spPr/>
      <dgm:t>
        <a:bodyPr/>
        <a:lstStyle/>
        <a:p>
          <a:endParaRPr lang="en-CA"/>
        </a:p>
      </dgm:t>
    </dgm:pt>
    <dgm:pt modelId="{1623D2B1-2159-4EFB-AEDC-D87643F2CCF4}" type="pres">
      <dgm:prSet presAssocID="{73417A85-97E2-4B68-8A21-1593128D62C4}" presName="Name0" presStyleCnt="0">
        <dgm:presLayoutVars>
          <dgm:dir/>
          <dgm:resizeHandles val="exact"/>
        </dgm:presLayoutVars>
      </dgm:prSet>
      <dgm:spPr/>
    </dgm:pt>
    <dgm:pt modelId="{F90B4946-BCA0-4D84-B3EF-E6BCA08A1DED}" type="pres">
      <dgm:prSet presAssocID="{8CA1A4B7-851D-4749-AC2B-9F20D25DACB5}" presName="node" presStyleLbl="node1" presStyleIdx="0" presStyleCnt="3">
        <dgm:presLayoutVars>
          <dgm:bulletEnabled val="1"/>
        </dgm:presLayoutVars>
      </dgm:prSet>
      <dgm:spPr/>
      <dgm:t>
        <a:bodyPr/>
        <a:lstStyle/>
        <a:p>
          <a:endParaRPr lang="en-CA"/>
        </a:p>
      </dgm:t>
    </dgm:pt>
    <dgm:pt modelId="{1E4609FD-2C64-4E01-8455-487BDBD02FD0}" type="pres">
      <dgm:prSet presAssocID="{56BCF2D2-B62B-450A-9840-C6A2567417C2}" presName="sibTrans" presStyleLbl="sibTrans2D1" presStyleIdx="0" presStyleCnt="2"/>
      <dgm:spPr/>
      <dgm:t>
        <a:bodyPr/>
        <a:lstStyle/>
        <a:p>
          <a:endParaRPr lang="en-CA"/>
        </a:p>
      </dgm:t>
    </dgm:pt>
    <dgm:pt modelId="{5249C8CF-08B8-4F58-8527-AE5364EE8B95}" type="pres">
      <dgm:prSet presAssocID="{56BCF2D2-B62B-450A-9840-C6A2567417C2}" presName="connectorText" presStyleLbl="sibTrans2D1" presStyleIdx="0" presStyleCnt="2"/>
      <dgm:spPr/>
      <dgm:t>
        <a:bodyPr/>
        <a:lstStyle/>
        <a:p>
          <a:endParaRPr lang="en-CA"/>
        </a:p>
      </dgm:t>
    </dgm:pt>
    <dgm:pt modelId="{7BDD835B-3961-4E26-BC9E-00D02B454576}" type="pres">
      <dgm:prSet presAssocID="{D2E8DB05-07A5-436C-8E66-C525892B8C8A}" presName="node" presStyleLbl="node1" presStyleIdx="1" presStyleCnt="3">
        <dgm:presLayoutVars>
          <dgm:bulletEnabled val="1"/>
        </dgm:presLayoutVars>
      </dgm:prSet>
      <dgm:spPr/>
      <dgm:t>
        <a:bodyPr/>
        <a:lstStyle/>
        <a:p>
          <a:endParaRPr lang="en-CA"/>
        </a:p>
      </dgm:t>
    </dgm:pt>
    <dgm:pt modelId="{5A3C871D-46FD-4A1F-AA98-D95BD05FE607}" type="pres">
      <dgm:prSet presAssocID="{EBD50FF8-1421-449D-86EA-3465204DFF3E}" presName="sibTrans" presStyleLbl="sibTrans2D1" presStyleIdx="1" presStyleCnt="2"/>
      <dgm:spPr/>
      <dgm:t>
        <a:bodyPr/>
        <a:lstStyle/>
        <a:p>
          <a:endParaRPr lang="en-CA"/>
        </a:p>
      </dgm:t>
    </dgm:pt>
    <dgm:pt modelId="{BEF604C4-DD50-492C-9FEC-046B68DAD0EC}" type="pres">
      <dgm:prSet presAssocID="{EBD50FF8-1421-449D-86EA-3465204DFF3E}" presName="connectorText" presStyleLbl="sibTrans2D1" presStyleIdx="1" presStyleCnt="2"/>
      <dgm:spPr/>
      <dgm:t>
        <a:bodyPr/>
        <a:lstStyle/>
        <a:p>
          <a:endParaRPr lang="en-CA"/>
        </a:p>
      </dgm:t>
    </dgm:pt>
    <dgm:pt modelId="{48578525-D0A2-4EE9-BBC2-D1CDAA3E4922}" type="pres">
      <dgm:prSet presAssocID="{B3548BCE-638A-4181-AE38-D851ACEE688C}" presName="node" presStyleLbl="node1" presStyleIdx="2" presStyleCnt="3">
        <dgm:presLayoutVars>
          <dgm:bulletEnabled val="1"/>
        </dgm:presLayoutVars>
      </dgm:prSet>
      <dgm:spPr/>
      <dgm:t>
        <a:bodyPr/>
        <a:lstStyle/>
        <a:p>
          <a:endParaRPr lang="en-CA"/>
        </a:p>
      </dgm:t>
    </dgm:pt>
  </dgm:ptLst>
  <dgm:cxnLst>
    <dgm:cxn modelId="{C3A2CC4D-6815-4D6A-A80F-573F18495724}" srcId="{73417A85-97E2-4B68-8A21-1593128D62C4}" destId="{8CA1A4B7-851D-4749-AC2B-9F20D25DACB5}" srcOrd="0" destOrd="0" parTransId="{9E63F4A4-177C-431C-9C5D-67D66377E834}" sibTransId="{56BCF2D2-B62B-450A-9840-C6A2567417C2}"/>
    <dgm:cxn modelId="{5D67A477-0B29-41B2-AE8F-28030C9C14F3}" type="presOf" srcId="{56BCF2D2-B62B-450A-9840-C6A2567417C2}" destId="{5249C8CF-08B8-4F58-8527-AE5364EE8B95}" srcOrd="1" destOrd="0" presId="urn:microsoft.com/office/officeart/2005/8/layout/process1"/>
    <dgm:cxn modelId="{129F6EB5-DA9A-4BA7-8914-22F5CFB7FFF0}" type="presOf" srcId="{EBD50FF8-1421-449D-86EA-3465204DFF3E}" destId="{BEF604C4-DD50-492C-9FEC-046B68DAD0EC}" srcOrd="1" destOrd="0" presId="urn:microsoft.com/office/officeart/2005/8/layout/process1"/>
    <dgm:cxn modelId="{D92A6BDC-9DB9-4EDA-B85B-40827EA08A2A}" type="presOf" srcId="{8CA1A4B7-851D-4749-AC2B-9F20D25DACB5}" destId="{F90B4946-BCA0-4D84-B3EF-E6BCA08A1DED}" srcOrd="0" destOrd="0" presId="urn:microsoft.com/office/officeart/2005/8/layout/process1"/>
    <dgm:cxn modelId="{F71AC567-6CB9-420D-8846-92EFE69071DC}" type="presOf" srcId="{D2E8DB05-07A5-436C-8E66-C525892B8C8A}" destId="{7BDD835B-3961-4E26-BC9E-00D02B454576}" srcOrd="0" destOrd="0" presId="urn:microsoft.com/office/officeart/2005/8/layout/process1"/>
    <dgm:cxn modelId="{31D7B93E-44FB-4A05-938D-639D62A08B36}" srcId="{73417A85-97E2-4B68-8A21-1593128D62C4}" destId="{B3548BCE-638A-4181-AE38-D851ACEE688C}" srcOrd="2" destOrd="0" parTransId="{A96D01F1-F381-4BB9-BF3D-D692108ED901}" sibTransId="{FF7E39F9-3CFD-40EA-8C9C-DD83B503DF53}"/>
    <dgm:cxn modelId="{757FF5B0-23C9-4F98-83FE-F156B764754A}" srcId="{73417A85-97E2-4B68-8A21-1593128D62C4}" destId="{D2E8DB05-07A5-436C-8E66-C525892B8C8A}" srcOrd="1" destOrd="0" parTransId="{2F4C33A2-B770-4F1C-8808-27F2C347BD22}" sibTransId="{EBD50FF8-1421-449D-86EA-3465204DFF3E}"/>
    <dgm:cxn modelId="{7C0855AF-D394-46A2-811F-03D3970A75A7}" type="presOf" srcId="{56BCF2D2-B62B-450A-9840-C6A2567417C2}" destId="{1E4609FD-2C64-4E01-8455-487BDBD02FD0}" srcOrd="0" destOrd="0" presId="urn:microsoft.com/office/officeart/2005/8/layout/process1"/>
    <dgm:cxn modelId="{13727969-B738-48C8-A7E6-1115AB58435D}" type="presOf" srcId="{73417A85-97E2-4B68-8A21-1593128D62C4}" destId="{1623D2B1-2159-4EFB-AEDC-D87643F2CCF4}" srcOrd="0" destOrd="0" presId="urn:microsoft.com/office/officeart/2005/8/layout/process1"/>
    <dgm:cxn modelId="{1FDB8A9F-E630-4F5E-B493-749B427B13BF}" type="presOf" srcId="{EBD50FF8-1421-449D-86EA-3465204DFF3E}" destId="{5A3C871D-46FD-4A1F-AA98-D95BD05FE607}" srcOrd="0" destOrd="0" presId="urn:microsoft.com/office/officeart/2005/8/layout/process1"/>
    <dgm:cxn modelId="{79FACE78-A128-4A02-A65B-A48777DA83DF}" type="presOf" srcId="{B3548BCE-638A-4181-AE38-D851ACEE688C}" destId="{48578525-D0A2-4EE9-BBC2-D1CDAA3E4922}" srcOrd="0" destOrd="0" presId="urn:microsoft.com/office/officeart/2005/8/layout/process1"/>
    <dgm:cxn modelId="{7E87185E-A476-488B-BFC1-2F475EB3635A}" type="presParOf" srcId="{1623D2B1-2159-4EFB-AEDC-D87643F2CCF4}" destId="{F90B4946-BCA0-4D84-B3EF-E6BCA08A1DED}" srcOrd="0" destOrd="0" presId="urn:microsoft.com/office/officeart/2005/8/layout/process1"/>
    <dgm:cxn modelId="{46CB15B3-F575-4DA1-BB70-57CB1242C623}" type="presParOf" srcId="{1623D2B1-2159-4EFB-AEDC-D87643F2CCF4}" destId="{1E4609FD-2C64-4E01-8455-487BDBD02FD0}" srcOrd="1" destOrd="0" presId="urn:microsoft.com/office/officeart/2005/8/layout/process1"/>
    <dgm:cxn modelId="{DA1E595A-CC7D-4FD2-B890-206B20B5E940}" type="presParOf" srcId="{1E4609FD-2C64-4E01-8455-487BDBD02FD0}" destId="{5249C8CF-08B8-4F58-8527-AE5364EE8B95}" srcOrd="0" destOrd="0" presId="urn:microsoft.com/office/officeart/2005/8/layout/process1"/>
    <dgm:cxn modelId="{E9020EE8-9E2B-42DF-A17B-E79A3FDE2B8C}" type="presParOf" srcId="{1623D2B1-2159-4EFB-AEDC-D87643F2CCF4}" destId="{7BDD835B-3961-4E26-BC9E-00D02B454576}" srcOrd="2" destOrd="0" presId="urn:microsoft.com/office/officeart/2005/8/layout/process1"/>
    <dgm:cxn modelId="{EF22F281-B4A6-4814-B219-88A6411026EA}" type="presParOf" srcId="{1623D2B1-2159-4EFB-AEDC-D87643F2CCF4}" destId="{5A3C871D-46FD-4A1F-AA98-D95BD05FE607}" srcOrd="3" destOrd="0" presId="urn:microsoft.com/office/officeart/2005/8/layout/process1"/>
    <dgm:cxn modelId="{A2B668D3-582A-4192-AB55-4E6B28791C67}" type="presParOf" srcId="{5A3C871D-46FD-4A1F-AA98-D95BD05FE607}" destId="{BEF604C4-DD50-492C-9FEC-046B68DAD0EC}" srcOrd="0" destOrd="0" presId="urn:microsoft.com/office/officeart/2005/8/layout/process1"/>
    <dgm:cxn modelId="{6F22367E-C667-4A55-BFB1-F2E2FDDE7F7C}" type="presParOf" srcId="{1623D2B1-2159-4EFB-AEDC-D87643F2CCF4}" destId="{48578525-D0A2-4EE9-BBC2-D1CDAA3E4922}"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B4946-BCA0-4D84-B3EF-E6BCA08A1DED}">
      <dsp:nvSpPr>
        <dsp:cNvPr id="0" name=""/>
        <dsp:cNvSpPr/>
      </dsp:nvSpPr>
      <dsp:spPr>
        <a:xfrm>
          <a:off x="9443" y="968617"/>
          <a:ext cx="2822450" cy="1693470"/>
        </a:xfrm>
        <a:prstGeom prst="roundRect">
          <a:avLst>
            <a:gd name="adj" fmla="val 10000"/>
          </a:avLst>
        </a:prstGeom>
        <a:solidFill>
          <a:srgbClr val="403D68"/>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Confession</a:t>
          </a:r>
          <a:endParaRPr lang="en-CA" sz="3900" kern="1200" dirty="0"/>
        </a:p>
      </dsp:txBody>
      <dsp:txXfrm>
        <a:off x="59043" y="1018217"/>
        <a:ext cx="2723250" cy="1594270"/>
      </dsp:txXfrm>
    </dsp:sp>
    <dsp:sp modelId="{1E4609FD-2C64-4E01-8455-487BDBD02FD0}">
      <dsp:nvSpPr>
        <dsp:cNvPr id="0" name=""/>
        <dsp:cNvSpPr/>
      </dsp:nvSpPr>
      <dsp:spPr>
        <a:xfrm>
          <a:off x="3114139" y="1465369"/>
          <a:ext cx="598359" cy="699967"/>
        </a:xfrm>
        <a:prstGeom prst="rightArrow">
          <a:avLst>
            <a:gd name="adj1" fmla="val 60000"/>
            <a:gd name="adj2" fmla="val 50000"/>
          </a:avLst>
        </a:prstGeom>
        <a:solidFill>
          <a:srgbClr val="403D68"/>
        </a:solidFill>
        <a:ln w="28575">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CA" sz="3000" kern="1200"/>
        </a:p>
      </dsp:txBody>
      <dsp:txXfrm>
        <a:off x="3114139" y="1605362"/>
        <a:ext cx="418851" cy="419981"/>
      </dsp:txXfrm>
    </dsp:sp>
    <dsp:sp modelId="{7BDD835B-3961-4E26-BC9E-00D02B454576}">
      <dsp:nvSpPr>
        <dsp:cNvPr id="0" name=""/>
        <dsp:cNvSpPr/>
      </dsp:nvSpPr>
      <dsp:spPr>
        <a:xfrm>
          <a:off x="3960874" y="968617"/>
          <a:ext cx="2822450" cy="1693470"/>
        </a:xfrm>
        <a:prstGeom prst="roundRect">
          <a:avLst>
            <a:gd name="adj" fmla="val 10000"/>
          </a:avLst>
        </a:prstGeom>
        <a:solidFill>
          <a:srgbClr val="70444D"/>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Repentance</a:t>
          </a:r>
          <a:endParaRPr lang="en-CA" sz="3900" kern="1200" dirty="0"/>
        </a:p>
      </dsp:txBody>
      <dsp:txXfrm>
        <a:off x="4010474" y="1018217"/>
        <a:ext cx="2723250" cy="1594270"/>
      </dsp:txXfrm>
    </dsp:sp>
    <dsp:sp modelId="{5A3C871D-46FD-4A1F-AA98-D95BD05FE607}">
      <dsp:nvSpPr>
        <dsp:cNvPr id="0" name=""/>
        <dsp:cNvSpPr/>
      </dsp:nvSpPr>
      <dsp:spPr>
        <a:xfrm>
          <a:off x="7065570" y="1465369"/>
          <a:ext cx="598359" cy="699967"/>
        </a:xfrm>
        <a:prstGeom prst="rightArrow">
          <a:avLst>
            <a:gd name="adj1" fmla="val 60000"/>
            <a:gd name="adj2" fmla="val 50000"/>
          </a:avLst>
        </a:prstGeom>
        <a:solidFill>
          <a:srgbClr val="864943"/>
        </a:solidFill>
        <a:ln w="28575">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CA" sz="3000" kern="1200"/>
        </a:p>
      </dsp:txBody>
      <dsp:txXfrm>
        <a:off x="7065570" y="1605362"/>
        <a:ext cx="418851" cy="419981"/>
      </dsp:txXfrm>
    </dsp:sp>
    <dsp:sp modelId="{48578525-D0A2-4EE9-BBC2-D1CDAA3E4922}">
      <dsp:nvSpPr>
        <dsp:cNvPr id="0" name=""/>
        <dsp:cNvSpPr/>
      </dsp:nvSpPr>
      <dsp:spPr>
        <a:xfrm>
          <a:off x="7912305" y="968617"/>
          <a:ext cx="2822450" cy="1693470"/>
        </a:xfrm>
        <a:prstGeom prst="roundRect">
          <a:avLst>
            <a:gd name="adj" fmla="val 10000"/>
          </a:avLst>
        </a:prstGeom>
        <a:solidFill>
          <a:srgbClr val="936247"/>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Forgiveness</a:t>
          </a:r>
          <a:endParaRPr lang="en-CA" sz="3900" kern="1200" dirty="0"/>
        </a:p>
      </dsp:txBody>
      <dsp:txXfrm>
        <a:off x="7961905" y="1018217"/>
        <a:ext cx="2723250" cy="159427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719E151-FCC3-4272-812F-AFCB6B0EA7B9}" type="datetimeFigureOut">
              <a:rPr lang="en-CA" smtClean="0"/>
              <a:t>2021-08-06</a:t>
            </a:fld>
            <a:endParaRPr lang="en-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30B0C77-7E42-4146-ACF4-29D3D7870F2E}" type="slidenum">
              <a:rPr lang="en-CA" smtClean="0"/>
              <a:t>‹#›</a:t>
            </a:fld>
            <a:endParaRPr lang="en-CA"/>
          </a:p>
        </p:txBody>
      </p:sp>
    </p:spTree>
    <p:extLst>
      <p:ext uri="{BB962C8B-B14F-4D97-AF65-F5344CB8AC3E}">
        <p14:creationId xmlns:p14="http://schemas.microsoft.com/office/powerpoint/2010/main" val="12765988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D44D648E-F8C9-42D1-BB22-323CD89900E7}" type="datetimeFigureOut">
              <a:rPr lang="en-CA" smtClean="0"/>
              <a:t>2021-08-06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91337EA-080F-4FBA-B274-85E4A1101561}" type="slidenum">
              <a:rPr lang="en-CA" smtClean="0"/>
              <a:t>‹#›</a:t>
            </a:fld>
            <a:endParaRPr lang="en-CA"/>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46202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44D648E-F8C9-42D1-BB22-323CD89900E7}" type="datetimeFigureOut">
              <a:rPr lang="en-CA" smtClean="0"/>
              <a:t>2021-08-06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91337EA-080F-4FBA-B274-85E4A1101561}" type="slidenum">
              <a:rPr lang="en-CA" smtClean="0"/>
              <a:t>‹#›</a:t>
            </a:fld>
            <a:endParaRPr lang="en-CA"/>
          </a:p>
        </p:txBody>
      </p:sp>
    </p:spTree>
    <p:extLst>
      <p:ext uri="{BB962C8B-B14F-4D97-AF65-F5344CB8AC3E}">
        <p14:creationId xmlns:p14="http://schemas.microsoft.com/office/powerpoint/2010/main" val="113547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44D648E-F8C9-42D1-BB22-323CD89900E7}" type="datetimeFigureOut">
              <a:rPr lang="en-CA" smtClean="0"/>
              <a:t>2021-08-06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91337EA-080F-4FBA-B274-85E4A1101561}" type="slidenum">
              <a:rPr lang="en-CA" smtClean="0"/>
              <a:t>‹#›</a:t>
            </a:fld>
            <a:endParaRPr lang="en-CA"/>
          </a:p>
        </p:txBody>
      </p:sp>
    </p:spTree>
    <p:extLst>
      <p:ext uri="{BB962C8B-B14F-4D97-AF65-F5344CB8AC3E}">
        <p14:creationId xmlns:p14="http://schemas.microsoft.com/office/powerpoint/2010/main" val="3103359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44D648E-F8C9-42D1-BB22-323CD89900E7}" type="datetimeFigureOut">
              <a:rPr lang="en-CA" smtClean="0"/>
              <a:t>2021-08-06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91337EA-080F-4FBA-B274-85E4A1101561}" type="slidenum">
              <a:rPr lang="en-CA" smtClean="0"/>
              <a:t>‹#›</a:t>
            </a:fld>
            <a:endParaRPr lang="en-CA"/>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1095" y="4565498"/>
            <a:ext cx="3649239" cy="2155977"/>
          </a:xfrm>
          <a:prstGeom prst="rect">
            <a:avLst/>
          </a:prstGeom>
        </p:spPr>
      </p:pic>
    </p:spTree>
    <p:extLst>
      <p:ext uri="{BB962C8B-B14F-4D97-AF65-F5344CB8AC3E}">
        <p14:creationId xmlns:p14="http://schemas.microsoft.com/office/powerpoint/2010/main" val="353948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4D648E-F8C9-42D1-BB22-323CD89900E7}" type="datetimeFigureOut">
              <a:rPr lang="en-CA" smtClean="0"/>
              <a:t>2021-08-06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91337EA-080F-4FBA-B274-85E4A1101561}" type="slidenum">
              <a:rPr lang="en-CA" smtClean="0"/>
              <a:t>‹#›</a:t>
            </a:fld>
            <a:endParaRPr lang="en-CA"/>
          </a:p>
        </p:txBody>
      </p:sp>
    </p:spTree>
    <p:extLst>
      <p:ext uri="{BB962C8B-B14F-4D97-AF65-F5344CB8AC3E}">
        <p14:creationId xmlns:p14="http://schemas.microsoft.com/office/powerpoint/2010/main" val="1974142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D44D648E-F8C9-42D1-BB22-323CD89900E7}" type="datetimeFigureOut">
              <a:rPr lang="en-CA" smtClean="0"/>
              <a:t>2021-08-06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91337EA-080F-4FBA-B274-85E4A1101561}" type="slidenum">
              <a:rPr lang="en-CA" smtClean="0"/>
              <a:t>‹#›</a:t>
            </a:fld>
            <a:endParaRPr lang="en-CA"/>
          </a:p>
        </p:txBody>
      </p:sp>
    </p:spTree>
    <p:extLst>
      <p:ext uri="{BB962C8B-B14F-4D97-AF65-F5344CB8AC3E}">
        <p14:creationId xmlns:p14="http://schemas.microsoft.com/office/powerpoint/2010/main" val="2889840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D44D648E-F8C9-42D1-BB22-323CD89900E7}" type="datetimeFigureOut">
              <a:rPr lang="en-CA" smtClean="0"/>
              <a:t>2021-08-06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91337EA-080F-4FBA-B274-85E4A1101561}" type="slidenum">
              <a:rPr lang="en-CA" smtClean="0"/>
              <a:t>‹#›</a:t>
            </a:fld>
            <a:endParaRPr lang="en-CA"/>
          </a:p>
        </p:txBody>
      </p:sp>
    </p:spTree>
    <p:extLst>
      <p:ext uri="{BB962C8B-B14F-4D97-AF65-F5344CB8AC3E}">
        <p14:creationId xmlns:p14="http://schemas.microsoft.com/office/powerpoint/2010/main" val="2244724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44D648E-F8C9-42D1-BB22-323CD89900E7}" type="datetimeFigureOut">
              <a:rPr lang="en-CA" smtClean="0"/>
              <a:t>2021-08-06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91337EA-080F-4FBA-B274-85E4A1101561}" type="slidenum">
              <a:rPr lang="en-CA" smtClean="0"/>
              <a:t>‹#›</a:t>
            </a:fld>
            <a:endParaRPr lang="en-CA"/>
          </a:p>
        </p:txBody>
      </p:sp>
    </p:spTree>
    <p:extLst>
      <p:ext uri="{BB962C8B-B14F-4D97-AF65-F5344CB8AC3E}">
        <p14:creationId xmlns:p14="http://schemas.microsoft.com/office/powerpoint/2010/main" val="1278401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4D648E-F8C9-42D1-BB22-323CD89900E7}" type="datetimeFigureOut">
              <a:rPr lang="en-CA" smtClean="0"/>
              <a:t>2021-08-06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91337EA-080F-4FBA-B274-85E4A1101561}" type="slidenum">
              <a:rPr lang="en-CA" smtClean="0"/>
              <a:t>‹#›</a:t>
            </a:fld>
            <a:endParaRPr lang="en-CA"/>
          </a:p>
        </p:txBody>
      </p:sp>
    </p:spTree>
    <p:extLst>
      <p:ext uri="{BB962C8B-B14F-4D97-AF65-F5344CB8AC3E}">
        <p14:creationId xmlns:p14="http://schemas.microsoft.com/office/powerpoint/2010/main" val="268993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4D648E-F8C9-42D1-BB22-323CD89900E7}" type="datetimeFigureOut">
              <a:rPr lang="en-CA" smtClean="0"/>
              <a:t>2021-08-06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91337EA-080F-4FBA-B274-85E4A1101561}" type="slidenum">
              <a:rPr lang="en-CA" smtClean="0"/>
              <a:t>‹#›</a:t>
            </a:fld>
            <a:endParaRPr lang="en-CA"/>
          </a:p>
        </p:txBody>
      </p:sp>
    </p:spTree>
    <p:extLst>
      <p:ext uri="{BB962C8B-B14F-4D97-AF65-F5344CB8AC3E}">
        <p14:creationId xmlns:p14="http://schemas.microsoft.com/office/powerpoint/2010/main" val="3148832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4D648E-F8C9-42D1-BB22-323CD89900E7}" type="datetimeFigureOut">
              <a:rPr lang="en-CA" smtClean="0"/>
              <a:t>2021-08-06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91337EA-080F-4FBA-B274-85E4A1101561}" type="slidenum">
              <a:rPr lang="en-CA" smtClean="0"/>
              <a:t>‹#›</a:t>
            </a:fld>
            <a:endParaRPr lang="en-CA"/>
          </a:p>
        </p:txBody>
      </p:sp>
    </p:spTree>
    <p:extLst>
      <p:ext uri="{BB962C8B-B14F-4D97-AF65-F5344CB8AC3E}">
        <p14:creationId xmlns:p14="http://schemas.microsoft.com/office/powerpoint/2010/main" val="3856857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See the source imag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4D648E-F8C9-42D1-BB22-323CD89900E7}" type="datetimeFigureOut">
              <a:rPr lang="en-CA" smtClean="0"/>
              <a:t>2021-08-06</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1337EA-080F-4FBA-B274-85E4A1101561}" type="slidenum">
              <a:rPr lang="en-CA" smtClean="0"/>
              <a:t>‹#›</a:t>
            </a:fld>
            <a:endParaRPr lang="en-CA"/>
          </a:p>
        </p:txBody>
      </p:sp>
    </p:spTree>
    <p:extLst>
      <p:ext uri="{BB962C8B-B14F-4D97-AF65-F5344CB8AC3E}">
        <p14:creationId xmlns:p14="http://schemas.microsoft.com/office/powerpoint/2010/main" val="2319179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1"/>
          </a:solidFill>
          <a:effectLst>
            <a:outerShdw blurRad="38100" dist="38100" dir="2700000" algn="tl">
              <a:srgbClr val="000000">
                <a:alpha val="43137"/>
              </a:srgbClr>
            </a:outerShdw>
          </a:effectLst>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dirty="0"/>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3192605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6541" y="467471"/>
            <a:ext cx="7974105" cy="6256057"/>
          </a:xfrm>
        </p:spPr>
        <p:txBody>
          <a:bodyPr>
            <a:normAutofit lnSpcReduction="10000"/>
          </a:bodyPr>
          <a:lstStyle/>
          <a:p>
            <a:r>
              <a:rPr lang="en-CA" dirty="0" smtClean="0">
                <a:solidFill>
                  <a:schemeClr val="accent1">
                    <a:lumMod val="60000"/>
                    <a:lumOff val="40000"/>
                  </a:schemeClr>
                </a:solidFill>
                <a:effectLst/>
              </a:rPr>
              <a:t>“Create </a:t>
            </a:r>
            <a:r>
              <a:rPr lang="en-CA" dirty="0">
                <a:solidFill>
                  <a:schemeClr val="accent1">
                    <a:lumMod val="60000"/>
                    <a:lumOff val="40000"/>
                  </a:schemeClr>
                </a:solidFill>
                <a:effectLst/>
              </a:rPr>
              <a:t>in me a pure heart, O God, and renew a steadfast spirit within me. Do not cast me from your presence or take your Holy Spirit from me. Restore to me the joy of your salvation and grant me a willing spirit, to sustain me</a:t>
            </a:r>
            <a:r>
              <a:rPr lang="en-CA" dirty="0" smtClean="0">
                <a:solidFill>
                  <a:schemeClr val="accent1">
                    <a:lumMod val="60000"/>
                    <a:lumOff val="40000"/>
                  </a:schemeClr>
                </a:solidFill>
                <a:effectLst/>
              </a:rPr>
              <a:t>.” (Psalm 51:10-12)</a:t>
            </a:r>
          </a:p>
          <a:p>
            <a:r>
              <a:rPr lang="en-CA" dirty="0" smtClean="0">
                <a:effectLst/>
              </a:rPr>
              <a:t>The </a:t>
            </a:r>
            <a:r>
              <a:rPr lang="en-CA" dirty="0">
                <a:effectLst/>
              </a:rPr>
              <a:t>words – create, renew, restore, and grant – all suggest </a:t>
            </a:r>
            <a:r>
              <a:rPr lang="en-CA" dirty="0" smtClean="0">
                <a:effectLst/>
              </a:rPr>
              <a:t>divine </a:t>
            </a:r>
            <a:r>
              <a:rPr lang="en-CA" dirty="0">
                <a:effectLst/>
              </a:rPr>
              <a:t>action and </a:t>
            </a:r>
            <a:r>
              <a:rPr lang="en-CA" dirty="0" smtClean="0">
                <a:effectLst/>
              </a:rPr>
              <a:t>acknowledgement </a:t>
            </a:r>
            <a:r>
              <a:rPr lang="en-CA" dirty="0">
                <a:effectLst/>
              </a:rPr>
              <a:t>that none of this can be accomplished from human striving. </a:t>
            </a:r>
            <a:endParaRPr lang="en-CA" dirty="0" smtClean="0">
              <a:effectLst/>
            </a:endParaRPr>
          </a:p>
          <a:p>
            <a:r>
              <a:rPr lang="en-CA" dirty="0">
                <a:effectLst/>
              </a:rPr>
              <a:t>True repentance acknowledges </a:t>
            </a:r>
            <a:r>
              <a:rPr lang="en-CA" dirty="0" smtClean="0">
                <a:effectLst/>
              </a:rPr>
              <a:t>                       our </a:t>
            </a:r>
            <a:r>
              <a:rPr lang="en-CA" dirty="0">
                <a:effectLst/>
              </a:rPr>
              <a:t>absolute insufficiency and </a:t>
            </a:r>
            <a:r>
              <a:rPr lang="en-CA" dirty="0" smtClean="0">
                <a:effectLst/>
              </a:rPr>
              <a:t>                  powerlessness </a:t>
            </a:r>
            <a:r>
              <a:rPr lang="en-CA" dirty="0">
                <a:effectLst/>
              </a:rPr>
              <a:t>in the face of </a:t>
            </a:r>
            <a:r>
              <a:rPr lang="en-CA" dirty="0" smtClean="0">
                <a:effectLst/>
              </a:rPr>
              <a:t>                          our </a:t>
            </a:r>
            <a:r>
              <a:rPr lang="en-CA" dirty="0">
                <a:effectLst/>
              </a:rPr>
              <a:t>sin </a:t>
            </a:r>
            <a:r>
              <a:rPr lang="en-CA" dirty="0" smtClean="0">
                <a:effectLst/>
              </a:rPr>
              <a:t>instead </a:t>
            </a:r>
            <a:r>
              <a:rPr lang="en-CA" dirty="0">
                <a:effectLst/>
              </a:rPr>
              <a:t>requiring a </a:t>
            </a:r>
            <a:r>
              <a:rPr lang="en-CA" dirty="0" smtClean="0">
                <a:effectLst/>
              </a:rPr>
              <a:t>                             complete </a:t>
            </a:r>
            <a:r>
              <a:rPr lang="en-CA" dirty="0">
                <a:effectLst/>
              </a:rPr>
              <a:t>reliance upon God’s </a:t>
            </a:r>
            <a:r>
              <a:rPr lang="en-CA" dirty="0" smtClean="0">
                <a:effectLst/>
              </a:rPr>
              <a:t>                                    grace </a:t>
            </a:r>
            <a:r>
              <a:rPr lang="en-CA" dirty="0">
                <a:effectLst/>
              </a:rPr>
              <a:t>and mercy. </a:t>
            </a:r>
            <a:endParaRPr lang="en-CA" dirty="0"/>
          </a:p>
        </p:txBody>
      </p:sp>
      <p:pic>
        <p:nvPicPr>
          <p:cNvPr id="6148"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853" y="467472"/>
            <a:ext cx="3333451" cy="5923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401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7518" y="322732"/>
            <a:ext cx="10874188" cy="6279778"/>
          </a:xfrm>
        </p:spPr>
        <p:txBody>
          <a:bodyPr>
            <a:normAutofit/>
          </a:bodyPr>
          <a:lstStyle/>
          <a:p>
            <a:r>
              <a:rPr lang="en-CA" dirty="0" smtClean="0">
                <a:solidFill>
                  <a:schemeClr val="accent1">
                    <a:lumMod val="60000"/>
                    <a:lumOff val="40000"/>
                  </a:schemeClr>
                </a:solidFill>
                <a:effectLst/>
              </a:rPr>
              <a:t>“All </a:t>
            </a:r>
            <a:r>
              <a:rPr lang="en-CA" dirty="0">
                <a:solidFill>
                  <a:schemeClr val="accent1">
                    <a:lumMod val="60000"/>
                    <a:lumOff val="40000"/>
                  </a:schemeClr>
                </a:solidFill>
                <a:effectLst/>
              </a:rPr>
              <a:t>have sinned and fall short of the glory of God, and all are justified freely by his grace through the redemption that came by Christ Jesus … he did it to demonstrate his righteousness at the present time, so as to be just and the one who justifies those who have faith in Jesus”. </a:t>
            </a:r>
            <a:r>
              <a:rPr lang="en-CA" dirty="0" smtClean="0">
                <a:solidFill>
                  <a:schemeClr val="accent1">
                    <a:lumMod val="60000"/>
                    <a:lumOff val="40000"/>
                  </a:schemeClr>
                </a:solidFill>
                <a:effectLst/>
              </a:rPr>
              <a:t>(Romans 3:23-26)</a:t>
            </a:r>
          </a:p>
          <a:p>
            <a:r>
              <a:rPr lang="en-CA" dirty="0" smtClean="0">
                <a:solidFill>
                  <a:schemeClr val="accent1">
                    <a:lumMod val="60000"/>
                    <a:lumOff val="40000"/>
                  </a:schemeClr>
                </a:solidFill>
                <a:effectLst/>
              </a:rPr>
              <a:t>“</a:t>
            </a:r>
            <a:r>
              <a:rPr lang="en-CA" dirty="0">
                <a:solidFill>
                  <a:schemeClr val="accent1">
                    <a:lumMod val="60000"/>
                    <a:lumOff val="40000"/>
                  </a:schemeClr>
                </a:solidFill>
                <a:effectLst/>
              </a:rPr>
              <a:t>God made him who had no sin to be sin for us, so that in him we might become the righteousness of God” (2 Corinthians 5:21).</a:t>
            </a:r>
            <a:endParaRPr lang="en-CA" dirty="0">
              <a:solidFill>
                <a:schemeClr val="accent1">
                  <a:lumMod val="60000"/>
                  <a:lumOff val="40000"/>
                </a:schemeClr>
              </a:solidFill>
              <a:effectLst/>
            </a:endParaRPr>
          </a:p>
        </p:txBody>
      </p:sp>
      <p:pic>
        <p:nvPicPr>
          <p:cNvPr id="717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1915" y="3462621"/>
            <a:ext cx="5734237" cy="3217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877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4435" y="445806"/>
            <a:ext cx="8485094" cy="6318063"/>
          </a:xfrm>
        </p:spPr>
        <p:txBody>
          <a:bodyPr>
            <a:noAutofit/>
          </a:bodyPr>
          <a:lstStyle/>
          <a:p>
            <a:pPr marL="514350" indent="-514350">
              <a:buFont typeface="+mj-lt"/>
              <a:buAutoNum type="arabicPeriod"/>
            </a:pPr>
            <a:r>
              <a:rPr lang="en-US" sz="2600" dirty="0" smtClean="0">
                <a:effectLst/>
              </a:rPr>
              <a:t>Have </a:t>
            </a:r>
            <a:r>
              <a:rPr lang="en-US" sz="2600" dirty="0">
                <a:effectLst/>
              </a:rPr>
              <a:t>I made a 180 degree turn from </a:t>
            </a:r>
            <a:r>
              <a:rPr lang="en-US" sz="2600" dirty="0" smtClean="0">
                <a:effectLst/>
              </a:rPr>
              <a:t>sin? </a:t>
            </a:r>
            <a:r>
              <a:rPr lang="en-US" sz="2600" dirty="0">
                <a:effectLst/>
              </a:rPr>
              <a:t>Am I fully oriented towards Christ and away from sin? </a:t>
            </a:r>
            <a:endParaRPr lang="en-US" sz="2600" dirty="0" smtClean="0">
              <a:effectLst/>
            </a:endParaRPr>
          </a:p>
          <a:p>
            <a:pPr marL="514350" indent="-514350">
              <a:buFont typeface="+mj-lt"/>
              <a:buAutoNum type="arabicPeriod"/>
            </a:pPr>
            <a:r>
              <a:rPr lang="en-US" sz="2600" dirty="0" smtClean="0">
                <a:effectLst/>
              </a:rPr>
              <a:t>Have truly I, </a:t>
            </a:r>
            <a:r>
              <a:rPr lang="en-US" sz="2600" dirty="0">
                <a:effectLst/>
              </a:rPr>
              <a:t>in repentance, surrendered to </a:t>
            </a:r>
            <a:r>
              <a:rPr lang="en-US" sz="2600" dirty="0" smtClean="0">
                <a:effectLst/>
              </a:rPr>
              <a:t>God? </a:t>
            </a:r>
            <a:r>
              <a:rPr lang="en-US" sz="2600" dirty="0">
                <a:effectLst/>
              </a:rPr>
              <a:t>Have </a:t>
            </a:r>
            <a:r>
              <a:rPr lang="en-US" sz="2600" dirty="0" smtClean="0">
                <a:effectLst/>
              </a:rPr>
              <a:t>I, </a:t>
            </a:r>
            <a:r>
              <a:rPr lang="en-US" sz="2600" dirty="0">
                <a:effectLst/>
              </a:rPr>
              <a:t>as did David, asked </a:t>
            </a:r>
            <a:r>
              <a:rPr lang="en-CA" sz="2600" dirty="0">
                <a:effectLst/>
              </a:rPr>
              <a:t>God to create in </a:t>
            </a:r>
            <a:r>
              <a:rPr lang="en-CA" sz="2600" dirty="0" smtClean="0">
                <a:effectLst/>
              </a:rPr>
              <a:t>me a </a:t>
            </a:r>
            <a:r>
              <a:rPr lang="en-CA" sz="2600" dirty="0">
                <a:effectLst/>
              </a:rPr>
              <a:t>new </a:t>
            </a:r>
            <a:r>
              <a:rPr lang="en-CA" sz="2600" dirty="0" smtClean="0">
                <a:effectLst/>
              </a:rPr>
              <a:t>heart, </a:t>
            </a:r>
            <a:r>
              <a:rPr lang="en-CA" sz="2600" dirty="0">
                <a:effectLst/>
              </a:rPr>
              <a:t>to renew </a:t>
            </a:r>
            <a:r>
              <a:rPr lang="en-CA" sz="2600" dirty="0" smtClean="0">
                <a:effectLst/>
              </a:rPr>
              <a:t>a perseverant spirit </a:t>
            </a:r>
            <a:r>
              <a:rPr lang="en-CA" sz="2600" dirty="0">
                <a:effectLst/>
              </a:rPr>
              <a:t>in </a:t>
            </a:r>
            <a:r>
              <a:rPr lang="en-CA" sz="2600" dirty="0" smtClean="0">
                <a:effectLst/>
              </a:rPr>
              <a:t>me, </a:t>
            </a:r>
            <a:r>
              <a:rPr lang="en-CA" sz="2600" dirty="0">
                <a:effectLst/>
              </a:rPr>
              <a:t>to restore </a:t>
            </a:r>
            <a:r>
              <a:rPr lang="en-CA" sz="2600" dirty="0" smtClean="0">
                <a:effectLst/>
              </a:rPr>
              <a:t>my </a:t>
            </a:r>
            <a:r>
              <a:rPr lang="en-CA" sz="2600" dirty="0">
                <a:effectLst/>
              </a:rPr>
              <a:t>joy, to give </a:t>
            </a:r>
            <a:r>
              <a:rPr lang="en-CA" sz="2600" dirty="0" smtClean="0">
                <a:effectLst/>
              </a:rPr>
              <a:t>me </a:t>
            </a:r>
            <a:r>
              <a:rPr lang="en-CA" sz="2600" dirty="0">
                <a:effectLst/>
              </a:rPr>
              <a:t>His near presence, </a:t>
            </a:r>
            <a:r>
              <a:rPr lang="en-CA" sz="2600" dirty="0" smtClean="0">
                <a:effectLst/>
              </a:rPr>
              <a:t>             and </a:t>
            </a:r>
            <a:r>
              <a:rPr lang="en-CA" sz="2600" dirty="0">
                <a:effectLst/>
              </a:rPr>
              <a:t>to grant </a:t>
            </a:r>
            <a:r>
              <a:rPr lang="en-CA" sz="2600" dirty="0" smtClean="0">
                <a:effectLst/>
              </a:rPr>
              <a:t>me </a:t>
            </a:r>
            <a:r>
              <a:rPr lang="en-CA" sz="2600" dirty="0">
                <a:effectLst/>
              </a:rPr>
              <a:t>a willing spirit</a:t>
            </a:r>
            <a:r>
              <a:rPr lang="en-CA" sz="2600" dirty="0" smtClean="0">
                <a:effectLst/>
              </a:rPr>
              <a:t>?</a:t>
            </a:r>
          </a:p>
          <a:p>
            <a:pPr marL="514350" indent="-514350">
              <a:buFont typeface="+mj-lt"/>
              <a:buAutoNum type="arabicPeriod"/>
            </a:pPr>
            <a:r>
              <a:rPr lang="en-CA" sz="2600" dirty="0" smtClean="0">
                <a:effectLst/>
              </a:rPr>
              <a:t>Do I </a:t>
            </a:r>
            <a:r>
              <a:rPr lang="en-CA" sz="2600" dirty="0">
                <a:effectLst/>
              </a:rPr>
              <a:t>live in repentant surrender to Jesus, following His lead in </a:t>
            </a:r>
            <a:r>
              <a:rPr lang="en-CA" sz="2600" dirty="0" smtClean="0">
                <a:effectLst/>
              </a:rPr>
              <a:t>my life </a:t>
            </a:r>
            <a:r>
              <a:rPr lang="en-CA" sz="2600" dirty="0">
                <a:effectLst/>
              </a:rPr>
              <a:t>or do </a:t>
            </a:r>
            <a:r>
              <a:rPr lang="en-CA" sz="2600" dirty="0" smtClean="0">
                <a:effectLst/>
              </a:rPr>
              <a:t>I </a:t>
            </a:r>
            <a:r>
              <a:rPr lang="en-CA" sz="2600" dirty="0">
                <a:effectLst/>
              </a:rPr>
              <a:t>drag Jesus around like </a:t>
            </a:r>
            <a:r>
              <a:rPr lang="en-CA" sz="2600" dirty="0" smtClean="0">
                <a:effectLst/>
              </a:rPr>
              <a:t>my </a:t>
            </a:r>
            <a:r>
              <a:rPr lang="en-CA" sz="2600" dirty="0">
                <a:effectLst/>
              </a:rPr>
              <a:t>spiritual errand boy expecting Him to act in </a:t>
            </a:r>
            <a:r>
              <a:rPr lang="en-CA" sz="2600" dirty="0" smtClean="0">
                <a:effectLst/>
              </a:rPr>
              <a:t>my </a:t>
            </a:r>
            <a:r>
              <a:rPr lang="en-CA" sz="2600" dirty="0">
                <a:effectLst/>
              </a:rPr>
              <a:t>best interest? </a:t>
            </a:r>
          </a:p>
          <a:p>
            <a:pPr marL="514350" indent="-514350">
              <a:buFont typeface="+mj-lt"/>
              <a:buAutoNum type="arabicPeriod"/>
            </a:pPr>
            <a:r>
              <a:rPr lang="en-CA" sz="2600" dirty="0" smtClean="0">
                <a:effectLst/>
              </a:rPr>
              <a:t>Does the </a:t>
            </a:r>
            <a:r>
              <a:rPr lang="en-CA" sz="2600" dirty="0">
                <a:effectLst/>
              </a:rPr>
              <a:t>knowledge of </a:t>
            </a:r>
            <a:r>
              <a:rPr lang="en-CA" sz="2600" dirty="0" smtClean="0">
                <a:effectLst/>
              </a:rPr>
              <a:t>my </a:t>
            </a:r>
            <a:r>
              <a:rPr lang="en-CA" sz="2600" dirty="0">
                <a:effectLst/>
              </a:rPr>
              <a:t>deliverance from guilt, </a:t>
            </a:r>
            <a:r>
              <a:rPr lang="en-CA" sz="2600" dirty="0" smtClean="0">
                <a:effectLst/>
              </a:rPr>
              <a:t>enable my tongue </a:t>
            </a:r>
            <a:r>
              <a:rPr lang="en-CA" sz="2600" dirty="0">
                <a:effectLst/>
              </a:rPr>
              <a:t>to sing of God’s righteousness? Has an experience of God’s re-creative work in </a:t>
            </a:r>
            <a:r>
              <a:rPr lang="en-CA" sz="2600" dirty="0" smtClean="0">
                <a:effectLst/>
              </a:rPr>
              <a:t>my life </a:t>
            </a:r>
            <a:r>
              <a:rPr lang="en-CA" sz="2600" dirty="0">
                <a:effectLst/>
              </a:rPr>
              <a:t>opened </a:t>
            </a:r>
            <a:r>
              <a:rPr lang="en-CA" sz="2600" dirty="0" smtClean="0">
                <a:effectLst/>
              </a:rPr>
              <a:t>my </a:t>
            </a:r>
            <a:r>
              <a:rPr lang="en-CA" sz="2600" dirty="0">
                <a:effectLst/>
              </a:rPr>
              <a:t>lips to declare His praise? </a:t>
            </a:r>
          </a:p>
        </p:txBody>
      </p:sp>
      <p:pic>
        <p:nvPicPr>
          <p:cNvPr id="5" name="Picture 6" descr="See the source image"/>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79975" y="1808184"/>
            <a:ext cx="5141259" cy="232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2871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a:xfrm>
            <a:off x="484095" y="874060"/>
            <a:ext cx="7288305" cy="5325035"/>
          </a:xfrm>
        </p:spPr>
        <p:txBody>
          <a:bodyPr>
            <a:normAutofit/>
          </a:bodyPr>
          <a:lstStyle/>
          <a:p>
            <a:pPr fontAlgn="base"/>
            <a:endParaRPr lang="en-CA" dirty="0">
              <a:effectLst/>
            </a:endParaRPr>
          </a:p>
        </p:txBody>
      </p:sp>
      <p:pic>
        <p:nvPicPr>
          <p:cNvPr id="8194"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095" y="652929"/>
            <a:ext cx="8650942" cy="5767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0955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effectLst/>
              </a:rPr>
              <a:t>Discussion </a:t>
            </a:r>
            <a:r>
              <a:rPr lang="en-CA" dirty="0" smtClean="0">
                <a:effectLst/>
              </a:rPr>
              <a:t>Questions</a:t>
            </a:r>
            <a:endParaRPr lang="en-CA" dirty="0"/>
          </a:p>
        </p:txBody>
      </p:sp>
      <p:sp>
        <p:nvSpPr>
          <p:cNvPr id="3" name="Content Placeholder 2"/>
          <p:cNvSpPr>
            <a:spLocks noGrp="1"/>
          </p:cNvSpPr>
          <p:nvPr>
            <p:ph idx="1"/>
          </p:nvPr>
        </p:nvSpPr>
        <p:spPr>
          <a:xfrm>
            <a:off x="838200" y="1825625"/>
            <a:ext cx="6893859" cy="4351338"/>
          </a:xfrm>
        </p:spPr>
        <p:txBody>
          <a:bodyPr/>
          <a:lstStyle/>
          <a:p>
            <a:pPr marL="514350" lvl="0" indent="-514350">
              <a:buFont typeface="+mj-lt"/>
              <a:buAutoNum type="arabicPeriod"/>
            </a:pPr>
            <a:r>
              <a:rPr lang="en-CA" dirty="0" smtClean="0">
                <a:effectLst/>
              </a:rPr>
              <a:t>Is the idea of a repentance as a 180 degree spin toward God and away from sin helpful? Why or why not?</a:t>
            </a:r>
          </a:p>
          <a:p>
            <a:pPr marL="514350" lvl="0" indent="-514350">
              <a:buFont typeface="+mj-lt"/>
              <a:buAutoNum type="arabicPeriod"/>
            </a:pPr>
            <a:r>
              <a:rPr lang="en-CA" dirty="0" smtClean="0">
                <a:effectLst/>
              </a:rPr>
              <a:t>Why do you think that the idea of repentant surrender is waning in our understanding of forgiveness?</a:t>
            </a:r>
            <a:endParaRPr lang="en-CA" dirty="0" smtClean="0">
              <a:effectLst/>
            </a:endParaRPr>
          </a:p>
          <a:p>
            <a:pPr marL="514350" lvl="0" indent="-514350">
              <a:buFont typeface="+mj-lt"/>
              <a:buAutoNum type="arabicPeriod"/>
            </a:pPr>
            <a:r>
              <a:rPr lang="en-CA" dirty="0" smtClean="0">
                <a:effectLst/>
              </a:rPr>
              <a:t>When you think of the phrase “</a:t>
            </a:r>
            <a:r>
              <a:rPr lang="en-CA" dirty="0">
                <a:effectLst/>
              </a:rPr>
              <a:t>c</a:t>
            </a:r>
            <a:r>
              <a:rPr lang="en-CA" dirty="0" smtClean="0">
                <a:effectLst/>
              </a:rPr>
              <a:t>reate </a:t>
            </a:r>
            <a:r>
              <a:rPr lang="en-CA" dirty="0">
                <a:effectLst/>
              </a:rPr>
              <a:t>in me a pure heart, O God, and renew a steadfast spirit within </a:t>
            </a:r>
            <a:r>
              <a:rPr lang="en-CA" dirty="0" smtClean="0">
                <a:effectLst/>
              </a:rPr>
              <a:t>me”, what images come to mind?</a:t>
            </a:r>
          </a:p>
          <a:p>
            <a:pPr marL="514350" lvl="0" indent="-514350">
              <a:buFont typeface="+mj-lt"/>
              <a:buAutoNum type="arabicPeriod"/>
            </a:pPr>
            <a:endParaRPr lang="en-CA" dirty="0"/>
          </a:p>
        </p:txBody>
      </p:sp>
      <p:pic>
        <p:nvPicPr>
          <p:cNvPr id="1026" name="Picture 2" descr="See the source image"/>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52410" y="814024"/>
            <a:ext cx="3286872" cy="3187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7749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608721080"/>
              </p:ext>
            </p:extLst>
          </p:nvPr>
        </p:nvGraphicFramePr>
        <p:xfrm>
          <a:off x="739589" y="1210236"/>
          <a:ext cx="10744200" cy="3630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p:txBody>
          <a:bodyPr/>
          <a:lstStyle/>
          <a:p>
            <a:r>
              <a:rPr lang="en-US" smtClean="0"/>
              <a:t>The Process of Forgiveness</a:t>
            </a:r>
            <a:endParaRPr lang="en-CA" dirty="0"/>
          </a:p>
        </p:txBody>
      </p:sp>
      <p:sp>
        <p:nvSpPr>
          <p:cNvPr id="3" name="Content Placeholder 2"/>
          <p:cNvSpPr>
            <a:spLocks noGrp="1"/>
          </p:cNvSpPr>
          <p:nvPr>
            <p:ph idx="1"/>
          </p:nvPr>
        </p:nvSpPr>
        <p:spPr>
          <a:xfrm>
            <a:off x="838200" y="4383741"/>
            <a:ext cx="8171329" cy="2232212"/>
          </a:xfrm>
        </p:spPr>
        <p:txBody>
          <a:bodyPr>
            <a:normAutofit lnSpcReduction="10000"/>
          </a:bodyPr>
          <a:lstStyle/>
          <a:p>
            <a:r>
              <a:rPr lang="en-CA" dirty="0">
                <a:effectLst/>
              </a:rPr>
              <a:t>Last week, we </a:t>
            </a:r>
            <a:r>
              <a:rPr lang="en-CA" dirty="0" smtClean="0">
                <a:effectLst/>
              </a:rPr>
              <a:t>learned of the </a:t>
            </a:r>
            <a:r>
              <a:rPr lang="en-CA" dirty="0">
                <a:effectLst/>
              </a:rPr>
              <a:t>need for regular confession of sin and understood that there exists a process of forgiveness that involves both confession and repentance. </a:t>
            </a:r>
            <a:r>
              <a:rPr lang="en-CA" dirty="0" smtClean="0">
                <a:effectLst/>
              </a:rPr>
              <a:t>Today </a:t>
            </a:r>
            <a:r>
              <a:rPr lang="en-CA" dirty="0">
                <a:effectLst/>
              </a:rPr>
              <a:t>we are going to examine a Psalm that centres in on the </a:t>
            </a:r>
            <a:r>
              <a:rPr lang="en-CA" dirty="0" smtClean="0">
                <a:effectLst/>
              </a:rPr>
              <a:t>practice </a:t>
            </a:r>
            <a:r>
              <a:rPr lang="en-CA" dirty="0">
                <a:effectLst/>
              </a:rPr>
              <a:t>of repentance. </a:t>
            </a:r>
            <a:endParaRPr lang="en-CA" dirty="0"/>
          </a:p>
        </p:txBody>
      </p:sp>
    </p:spTree>
    <p:extLst>
      <p:ext uri="{BB962C8B-B14F-4D97-AF65-F5344CB8AC3E}">
        <p14:creationId xmlns:p14="http://schemas.microsoft.com/office/powerpoint/2010/main" val="3308718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365125"/>
            <a:ext cx="8655424" cy="6439086"/>
          </a:xfrm>
        </p:spPr>
        <p:txBody>
          <a:bodyPr>
            <a:noAutofit/>
          </a:bodyPr>
          <a:lstStyle/>
          <a:p>
            <a:pPr marL="0" indent="0">
              <a:spcBef>
                <a:spcPts val="0"/>
              </a:spcBef>
              <a:buNone/>
            </a:pPr>
            <a:r>
              <a:rPr lang="en-CA" dirty="0" smtClean="0">
                <a:solidFill>
                  <a:schemeClr val="accent1">
                    <a:lumMod val="60000"/>
                    <a:lumOff val="40000"/>
                  </a:schemeClr>
                </a:solidFill>
                <a:effectLst/>
              </a:rPr>
              <a:t>“</a:t>
            </a:r>
            <a:r>
              <a:rPr lang="en-CA" dirty="0" smtClean="0">
                <a:solidFill>
                  <a:schemeClr val="accent1">
                    <a:lumMod val="60000"/>
                    <a:lumOff val="40000"/>
                  </a:schemeClr>
                </a:solidFill>
                <a:effectLst/>
              </a:rPr>
              <a:t>Have </a:t>
            </a:r>
            <a:r>
              <a:rPr lang="en-CA" dirty="0">
                <a:solidFill>
                  <a:schemeClr val="accent1">
                    <a:lumMod val="60000"/>
                    <a:lumOff val="40000"/>
                  </a:schemeClr>
                </a:solidFill>
                <a:effectLst/>
              </a:rPr>
              <a:t>mercy on me, O God, according to your unfailing love; according to your great compassion blot out my transgressions. Wash away all my iniquity and cleanse me from my sin. For I know my transgressions, and my sin is always before me. Against you, you only, have I sinned and done what is evil in your sight; so you are right in your verdict and justified when you judge. Surely I was sinful at birth, sinful from the time my mother conceived me. Yet you desired faithfulness even in the womb; you taught me wisdom in that secret place. Cleanse me with hyssop, and I will be clean; wash me, and I will be whiter than snow. Let me hear joy and gladness; let the bones you have crushed rejoice. Hide your face from my sins and blot out all my iniquity</a:t>
            </a:r>
            <a:r>
              <a:rPr lang="en-CA" dirty="0" smtClean="0">
                <a:solidFill>
                  <a:schemeClr val="accent1">
                    <a:lumMod val="60000"/>
                    <a:lumOff val="40000"/>
                  </a:schemeClr>
                </a:solidFill>
                <a:effectLst/>
              </a:rPr>
              <a:t>.” </a:t>
            </a:r>
            <a:endParaRPr lang="en-CA" dirty="0">
              <a:solidFill>
                <a:schemeClr val="accent1">
                  <a:lumMod val="60000"/>
                  <a:lumOff val="40000"/>
                </a:schemeClr>
              </a:solidFill>
              <a:effectLst/>
            </a:endParaRPr>
          </a:p>
        </p:txBody>
      </p:sp>
    </p:spTree>
    <p:extLst>
      <p:ext uri="{BB962C8B-B14F-4D97-AF65-F5344CB8AC3E}">
        <p14:creationId xmlns:p14="http://schemas.microsoft.com/office/powerpoint/2010/main" val="3951422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3730" y="376519"/>
            <a:ext cx="10833847" cy="6750422"/>
          </a:xfrm>
        </p:spPr>
        <p:txBody>
          <a:bodyPr>
            <a:normAutofit fontScale="62500" lnSpcReduction="20000"/>
          </a:bodyPr>
          <a:lstStyle/>
          <a:p>
            <a:pPr marL="0" indent="0">
              <a:lnSpc>
                <a:spcPct val="110000"/>
              </a:lnSpc>
              <a:spcBef>
                <a:spcPts val="0"/>
              </a:spcBef>
              <a:buNone/>
            </a:pPr>
            <a:r>
              <a:rPr lang="en-CA" sz="4500" dirty="0" smtClean="0">
                <a:solidFill>
                  <a:schemeClr val="accent1">
                    <a:lumMod val="60000"/>
                    <a:lumOff val="40000"/>
                  </a:schemeClr>
                </a:solidFill>
                <a:effectLst/>
              </a:rPr>
              <a:t>“</a:t>
            </a:r>
            <a:r>
              <a:rPr lang="en-CA" sz="4500" dirty="0">
                <a:solidFill>
                  <a:schemeClr val="accent1">
                    <a:lumMod val="60000"/>
                    <a:lumOff val="40000"/>
                  </a:schemeClr>
                </a:solidFill>
                <a:effectLst/>
              </a:rPr>
              <a:t>Create in me a pure heart, O God, and renew a steadfast spirit within me. Do not cast me from your presence or take your Holy Spirit from me. Restore to me the joy of your salvation and grant me a willing spirit, to sustain me. Then I will teach transgressors your ways, so that sinners will turn back to you. Deliver me from the guilt of bloodshed, O God, you who are God my Savior, and my tongue will sing of your righteousness. Open my lips, Lord, and my mouth will declare your praise. You do not delight in sacrifice, or I would bring it; you do not take pleasure in burnt offerings. My sacrifice, O God, is a broken spirit; a broken and contrite heart you, God, will not despise.</a:t>
            </a:r>
            <a:r>
              <a:rPr lang="en-CA" sz="4500" b="1" baseline="30000" dirty="0">
                <a:solidFill>
                  <a:schemeClr val="accent1">
                    <a:lumMod val="60000"/>
                    <a:lumOff val="40000"/>
                  </a:schemeClr>
                </a:solidFill>
                <a:effectLst/>
              </a:rPr>
              <a:t> </a:t>
            </a:r>
            <a:r>
              <a:rPr lang="en-CA" sz="4500" dirty="0">
                <a:solidFill>
                  <a:schemeClr val="accent1">
                    <a:lumMod val="60000"/>
                    <a:lumOff val="40000"/>
                  </a:schemeClr>
                </a:solidFill>
                <a:effectLst/>
              </a:rPr>
              <a:t>May it please you to prosper </a:t>
            </a:r>
            <a:r>
              <a:rPr lang="en-CA" sz="4500" dirty="0" smtClean="0">
                <a:solidFill>
                  <a:schemeClr val="accent1">
                    <a:lumMod val="60000"/>
                    <a:lumOff val="40000"/>
                  </a:schemeClr>
                </a:solidFill>
                <a:effectLst/>
              </a:rPr>
              <a:t>                       Zion</a:t>
            </a:r>
            <a:r>
              <a:rPr lang="en-CA" sz="4500" dirty="0">
                <a:solidFill>
                  <a:schemeClr val="accent1">
                    <a:lumMod val="60000"/>
                    <a:lumOff val="40000"/>
                  </a:schemeClr>
                </a:solidFill>
                <a:effectLst/>
              </a:rPr>
              <a:t>, to build up the walls of Jerusalem. Then you </a:t>
            </a:r>
            <a:r>
              <a:rPr lang="en-CA" sz="4500" dirty="0" smtClean="0">
                <a:solidFill>
                  <a:schemeClr val="accent1">
                    <a:lumMod val="60000"/>
                    <a:lumOff val="40000"/>
                  </a:schemeClr>
                </a:solidFill>
                <a:effectLst/>
              </a:rPr>
              <a:t>                       will </a:t>
            </a:r>
            <a:r>
              <a:rPr lang="en-CA" sz="4500" dirty="0">
                <a:solidFill>
                  <a:schemeClr val="accent1">
                    <a:lumMod val="60000"/>
                    <a:lumOff val="40000"/>
                  </a:schemeClr>
                </a:solidFill>
                <a:effectLst/>
              </a:rPr>
              <a:t>delight in the sacrifices of the righteous, in burnt offerings offered whole; then bulls will be offered </a:t>
            </a:r>
            <a:r>
              <a:rPr lang="en-CA" sz="4500" dirty="0" smtClean="0">
                <a:solidFill>
                  <a:schemeClr val="accent1">
                    <a:lumMod val="60000"/>
                    <a:lumOff val="40000"/>
                  </a:schemeClr>
                </a:solidFill>
                <a:effectLst/>
              </a:rPr>
              <a:t>                          on </a:t>
            </a:r>
            <a:r>
              <a:rPr lang="en-CA" sz="4500" dirty="0">
                <a:solidFill>
                  <a:schemeClr val="accent1">
                    <a:lumMod val="60000"/>
                    <a:lumOff val="40000"/>
                  </a:schemeClr>
                </a:solidFill>
                <a:effectLst/>
              </a:rPr>
              <a:t>your altar.” </a:t>
            </a:r>
            <a:endParaRPr lang="en-CA" sz="4500" dirty="0" smtClean="0">
              <a:solidFill>
                <a:schemeClr val="accent1">
                  <a:lumMod val="60000"/>
                  <a:lumOff val="40000"/>
                </a:schemeClr>
              </a:solidFill>
              <a:effectLst/>
            </a:endParaRPr>
          </a:p>
          <a:p>
            <a:pPr marL="0" indent="0" algn="r">
              <a:lnSpc>
                <a:spcPct val="110000"/>
              </a:lnSpc>
              <a:spcBef>
                <a:spcPts val="0"/>
              </a:spcBef>
              <a:buNone/>
            </a:pPr>
            <a:r>
              <a:rPr lang="en-CA" sz="4500" dirty="0" smtClean="0">
                <a:solidFill>
                  <a:schemeClr val="accent1">
                    <a:lumMod val="60000"/>
                    <a:lumOff val="40000"/>
                  </a:schemeClr>
                </a:solidFill>
                <a:effectLst/>
              </a:rPr>
              <a:t>- Psalm 51				</a:t>
            </a:r>
            <a:endParaRPr lang="en-CA" dirty="0">
              <a:solidFill>
                <a:schemeClr val="accent1">
                  <a:lumMod val="60000"/>
                  <a:lumOff val="40000"/>
                </a:schemeClr>
              </a:solidFill>
            </a:endParaRPr>
          </a:p>
        </p:txBody>
      </p:sp>
    </p:spTree>
    <p:extLst>
      <p:ext uri="{BB962C8B-B14F-4D97-AF65-F5344CB8AC3E}">
        <p14:creationId xmlns:p14="http://schemas.microsoft.com/office/powerpoint/2010/main" val="3732860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3660" y="15162077"/>
            <a:ext cx="1920937" cy="10800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838201" y="4487595"/>
            <a:ext cx="8024446" cy="1294228"/>
          </a:xfrm>
        </p:spPr>
        <p:txBody>
          <a:bodyPr>
            <a:noAutofit/>
          </a:bodyPr>
          <a:lstStyle/>
          <a:p>
            <a:r>
              <a:rPr lang="en-CA" dirty="0" smtClean="0">
                <a:effectLst/>
              </a:rPr>
              <a:t>In our Psalm for the day, David </a:t>
            </a:r>
            <a:r>
              <a:rPr lang="en-CA" dirty="0">
                <a:effectLst/>
              </a:rPr>
              <a:t>is not asking for a rescue from difficult circumstances, but is asking for a rescue from self-destructive patterns of sinful </a:t>
            </a:r>
            <a:r>
              <a:rPr lang="en-CA" dirty="0" smtClean="0">
                <a:effectLst/>
              </a:rPr>
              <a:t>behaviour – </a:t>
            </a:r>
            <a:r>
              <a:rPr lang="en-CA" dirty="0">
                <a:effectLst/>
              </a:rPr>
              <a:t>almost a save-me-from-myself sort of plea. </a:t>
            </a:r>
          </a:p>
        </p:txBody>
      </p:sp>
      <p:pic>
        <p:nvPicPr>
          <p:cNvPr id="3"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820" y="414376"/>
            <a:ext cx="5176912" cy="3882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789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8" y="365124"/>
            <a:ext cx="8346143" cy="6492875"/>
          </a:xfrm>
        </p:spPr>
        <p:txBody>
          <a:bodyPr>
            <a:normAutofit lnSpcReduction="10000"/>
          </a:bodyPr>
          <a:lstStyle/>
          <a:p>
            <a:pPr>
              <a:lnSpc>
                <a:spcPct val="110000"/>
              </a:lnSpc>
              <a:spcBef>
                <a:spcPts val="0"/>
              </a:spcBef>
            </a:pPr>
            <a:r>
              <a:rPr lang="en-CA" dirty="0" smtClean="0">
                <a:effectLst/>
              </a:rPr>
              <a:t>Rather than faithfully fulfilling his regular                   kingly </a:t>
            </a:r>
            <a:r>
              <a:rPr lang="en-CA" dirty="0">
                <a:effectLst/>
              </a:rPr>
              <a:t>responsibilities out on the battlefield, </a:t>
            </a:r>
            <a:r>
              <a:rPr lang="en-CA" dirty="0" smtClean="0">
                <a:effectLst/>
              </a:rPr>
              <a:t>                          his </a:t>
            </a:r>
            <a:r>
              <a:rPr lang="en-CA" dirty="0">
                <a:effectLst/>
              </a:rPr>
              <a:t>attention drifted </a:t>
            </a:r>
            <a:r>
              <a:rPr lang="en-CA" dirty="0" smtClean="0">
                <a:effectLst/>
              </a:rPr>
              <a:t>to </a:t>
            </a:r>
            <a:r>
              <a:rPr lang="en-CA" dirty="0">
                <a:effectLst/>
              </a:rPr>
              <a:t>a young woman </a:t>
            </a:r>
            <a:r>
              <a:rPr lang="en-CA" dirty="0" smtClean="0">
                <a:effectLst/>
              </a:rPr>
              <a:t>                             named Bathsheba, who was married to                            Uriah, a soldier in David’s army.</a:t>
            </a:r>
          </a:p>
          <a:p>
            <a:pPr>
              <a:lnSpc>
                <a:spcPct val="110000"/>
              </a:lnSpc>
              <a:spcBef>
                <a:spcPts val="0"/>
              </a:spcBef>
            </a:pPr>
            <a:r>
              <a:rPr lang="en-CA" dirty="0" smtClean="0">
                <a:effectLst/>
              </a:rPr>
              <a:t>Effectively </a:t>
            </a:r>
            <a:r>
              <a:rPr lang="en-CA" dirty="0">
                <a:effectLst/>
              </a:rPr>
              <a:t>caught in his sin, David devised </a:t>
            </a:r>
            <a:r>
              <a:rPr lang="en-CA" dirty="0" smtClean="0">
                <a:effectLst/>
              </a:rPr>
              <a:t>                   a </a:t>
            </a:r>
            <a:r>
              <a:rPr lang="en-CA" dirty="0">
                <a:effectLst/>
              </a:rPr>
              <a:t>number of solutions to deftly wiggle out </a:t>
            </a:r>
            <a:r>
              <a:rPr lang="en-CA" dirty="0" smtClean="0">
                <a:effectLst/>
              </a:rPr>
              <a:t>                from </a:t>
            </a:r>
            <a:r>
              <a:rPr lang="en-CA" dirty="0">
                <a:effectLst/>
              </a:rPr>
              <a:t>underneath the consequences</a:t>
            </a:r>
            <a:r>
              <a:rPr lang="en-CA" dirty="0" smtClean="0">
                <a:effectLst/>
              </a:rPr>
              <a:t>.</a:t>
            </a:r>
          </a:p>
          <a:p>
            <a:pPr>
              <a:lnSpc>
                <a:spcPct val="110000"/>
              </a:lnSpc>
              <a:spcBef>
                <a:spcPts val="0"/>
              </a:spcBef>
            </a:pPr>
            <a:r>
              <a:rPr lang="en-CA" dirty="0" smtClean="0">
                <a:effectLst/>
              </a:rPr>
              <a:t>David </a:t>
            </a:r>
            <a:r>
              <a:rPr lang="en-CA" dirty="0">
                <a:effectLst/>
              </a:rPr>
              <a:t>arranged for Uriah to be placed at the front lines of the armies of Israel – where the fighting was most fierce - where he died in battle</a:t>
            </a:r>
            <a:r>
              <a:rPr lang="en-CA" dirty="0" smtClean="0">
                <a:effectLst/>
              </a:rPr>
              <a:t>.</a:t>
            </a:r>
          </a:p>
          <a:p>
            <a:pPr>
              <a:lnSpc>
                <a:spcPct val="110000"/>
              </a:lnSpc>
              <a:spcBef>
                <a:spcPts val="0"/>
              </a:spcBef>
            </a:pPr>
            <a:r>
              <a:rPr lang="en-CA" dirty="0" smtClean="0">
                <a:effectLst/>
              </a:rPr>
              <a:t>David took </a:t>
            </a:r>
            <a:r>
              <a:rPr lang="en-CA" dirty="0">
                <a:effectLst/>
              </a:rPr>
              <a:t>Bathsheba as his wife, expecting that all of this – both the adultery and the murder of Uriah - was now water under the </a:t>
            </a:r>
            <a:r>
              <a:rPr lang="en-CA" dirty="0" smtClean="0">
                <a:effectLst/>
              </a:rPr>
              <a:t>bridge.</a:t>
            </a:r>
          </a:p>
        </p:txBody>
      </p:sp>
      <p:pic>
        <p:nvPicPr>
          <p:cNvPr id="2052"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5775" y="459253"/>
            <a:ext cx="3369423" cy="2055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683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1825625"/>
            <a:ext cx="7404847" cy="4351338"/>
          </a:xfrm>
        </p:spPr>
        <p:txBody>
          <a:bodyPr/>
          <a:lstStyle/>
          <a:p>
            <a:pPr>
              <a:lnSpc>
                <a:spcPct val="110000"/>
              </a:lnSpc>
              <a:spcBef>
                <a:spcPts val="0"/>
              </a:spcBef>
            </a:pPr>
            <a:r>
              <a:rPr lang="en-CA" dirty="0">
                <a:effectLst/>
              </a:rPr>
              <a:t>God sent the prophet Nathan to David to lay bare before David his guilt and sin. </a:t>
            </a:r>
          </a:p>
          <a:p>
            <a:pPr>
              <a:lnSpc>
                <a:spcPct val="110000"/>
              </a:lnSpc>
              <a:spcBef>
                <a:spcPts val="0"/>
              </a:spcBef>
            </a:pPr>
            <a:r>
              <a:rPr lang="en-CA" dirty="0">
                <a:effectLst/>
              </a:rPr>
              <a:t>Immediately recognizing the gravity of his sin, David confessed it to Nathan and before God and, incredibly, Nathan informs David that </a:t>
            </a:r>
            <a:r>
              <a:rPr lang="en-CA" dirty="0">
                <a:solidFill>
                  <a:schemeClr val="accent1">
                    <a:lumMod val="60000"/>
                    <a:lumOff val="40000"/>
                  </a:schemeClr>
                </a:solidFill>
                <a:effectLst/>
              </a:rPr>
              <a:t>“the Lord has taken away [his] sin” (2 Samuel 12:13). </a:t>
            </a:r>
          </a:p>
          <a:p>
            <a:endParaRPr lang="en-CA" dirty="0"/>
          </a:p>
        </p:txBody>
      </p:sp>
      <p:pic>
        <p:nvPicPr>
          <p:cNvPr id="4"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5775" y="459253"/>
            <a:ext cx="3369423" cy="2055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267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289" y="5145886"/>
            <a:ext cx="8080852" cy="1870081"/>
          </a:xfrm>
        </p:spPr>
        <p:txBody>
          <a:bodyPr>
            <a:normAutofit/>
          </a:bodyPr>
          <a:lstStyle/>
          <a:p>
            <a:r>
              <a:rPr lang="en-CA" dirty="0">
                <a:effectLst/>
              </a:rPr>
              <a:t>R</a:t>
            </a:r>
            <a:r>
              <a:rPr lang="en-CA" dirty="0" smtClean="0">
                <a:effectLst/>
              </a:rPr>
              <a:t>epentance </a:t>
            </a:r>
            <a:r>
              <a:rPr lang="en-CA" dirty="0">
                <a:effectLst/>
              </a:rPr>
              <a:t>involves a complete </a:t>
            </a:r>
            <a:r>
              <a:rPr lang="en-US" dirty="0">
                <a:effectLst/>
              </a:rPr>
              <a:t>turning to God and a full 180 degree spin away from </a:t>
            </a:r>
            <a:r>
              <a:rPr lang="en-US" dirty="0" smtClean="0">
                <a:effectLst/>
              </a:rPr>
              <a:t>sin.</a:t>
            </a:r>
            <a:endParaRPr lang="en-CA" dirty="0"/>
          </a:p>
        </p:txBody>
      </p:sp>
      <p:sp>
        <p:nvSpPr>
          <p:cNvPr id="2" name="Title 1"/>
          <p:cNvSpPr>
            <a:spLocks noGrp="1"/>
          </p:cNvSpPr>
          <p:nvPr>
            <p:ph type="title"/>
          </p:nvPr>
        </p:nvSpPr>
        <p:spPr/>
        <p:txBody>
          <a:bodyPr/>
          <a:lstStyle/>
          <a:p>
            <a:endParaRPr lang="en-CA"/>
          </a:p>
        </p:txBody>
      </p:sp>
      <p:pic>
        <p:nvPicPr>
          <p:cNvPr id="3074"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65125"/>
            <a:ext cx="7888941" cy="44375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62317" y="632012"/>
            <a:ext cx="3751730" cy="830997"/>
          </a:xfrm>
          <a:prstGeom prst="rect">
            <a:avLst/>
          </a:prstGeom>
          <a:noFill/>
        </p:spPr>
        <p:txBody>
          <a:bodyPr wrap="square" rtlCol="0">
            <a:spAutoFit/>
          </a:bodyPr>
          <a:lstStyle/>
          <a:p>
            <a:r>
              <a:rPr lang="en-CA" sz="4800" dirty="0" smtClean="0">
                <a:solidFill>
                  <a:schemeClr val="bg1"/>
                </a:solidFill>
              </a:rPr>
              <a:t>REPENTANCE</a:t>
            </a:r>
            <a:endParaRPr lang="en-CA" sz="4800" dirty="0">
              <a:solidFill>
                <a:schemeClr val="bg1"/>
              </a:solidFill>
            </a:endParaRPr>
          </a:p>
        </p:txBody>
      </p:sp>
    </p:spTree>
    <p:extLst>
      <p:ext uri="{BB962C8B-B14F-4D97-AF65-F5344CB8AC3E}">
        <p14:creationId xmlns:p14="http://schemas.microsoft.com/office/powerpoint/2010/main" val="3969249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84443"/>
            <a:ext cx="10515600" cy="1325563"/>
          </a:xfrm>
        </p:spPr>
        <p:txBody>
          <a:bodyPr/>
          <a:lstStyle/>
          <a:p>
            <a:r>
              <a:rPr lang="en-CA" dirty="0" smtClean="0"/>
              <a:t>THE CHALLENGE OF SURRENDER</a:t>
            </a:r>
            <a:endParaRPr lang="en-CA" dirty="0"/>
          </a:p>
        </p:txBody>
      </p:sp>
      <p:sp>
        <p:nvSpPr>
          <p:cNvPr id="3" name="Content Placeholder 2"/>
          <p:cNvSpPr>
            <a:spLocks noGrp="1"/>
          </p:cNvSpPr>
          <p:nvPr>
            <p:ph idx="1"/>
          </p:nvPr>
        </p:nvSpPr>
        <p:spPr>
          <a:xfrm>
            <a:off x="838200" y="5042646"/>
            <a:ext cx="8090647" cy="1694329"/>
          </a:xfrm>
        </p:spPr>
        <p:txBody>
          <a:bodyPr>
            <a:normAutofit/>
          </a:bodyPr>
          <a:lstStyle/>
          <a:p>
            <a:r>
              <a:rPr lang="en-US" dirty="0" smtClean="0"/>
              <a:t>All of the language of Psalm 51 is surrender language; these are the words of a man who has completely placed himself in the hands of God. </a:t>
            </a:r>
            <a:endParaRPr lang="en-CA" dirty="0"/>
          </a:p>
        </p:txBody>
      </p:sp>
      <p:pic>
        <p:nvPicPr>
          <p:cNvPr id="5122"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02976"/>
            <a:ext cx="7019925"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6577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1750</TotalTime>
  <Words>543</Words>
  <Application>Microsoft Office PowerPoint</Application>
  <PresentationFormat>Widescreen</PresentationFormat>
  <Paragraphs>32</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Impact</vt:lpstr>
      <vt:lpstr>Office Theme</vt:lpstr>
      <vt:lpstr>PowerPoint Presentation</vt:lpstr>
      <vt:lpstr>The Process of Forgiveness</vt:lpstr>
      <vt:lpstr>PowerPoint Presentation</vt:lpstr>
      <vt:lpstr>PowerPoint Presentation</vt:lpstr>
      <vt:lpstr>PowerPoint Presentation</vt:lpstr>
      <vt:lpstr>PowerPoint Presentation</vt:lpstr>
      <vt:lpstr>PowerPoint Presentation</vt:lpstr>
      <vt:lpstr>PowerPoint Presentation</vt:lpstr>
      <vt:lpstr>THE CHALLENGE OF SURRENDER</vt:lpstr>
      <vt:lpstr>PowerPoint Presentation</vt:lpstr>
      <vt:lpstr>PowerPoint Presentation</vt:lpstr>
      <vt:lpstr>PowerPoint Presentation</vt:lpstr>
      <vt:lpstr>PowerPoint Presentation</vt:lpstr>
      <vt:lpstr>Discussion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Clubine</dc:creator>
  <cp:lastModifiedBy>Scott Clubine</cp:lastModifiedBy>
  <cp:revision>53</cp:revision>
  <cp:lastPrinted>2021-07-18T02:58:40Z</cp:lastPrinted>
  <dcterms:created xsi:type="dcterms:W3CDTF">2021-06-09T17:17:47Z</dcterms:created>
  <dcterms:modified xsi:type="dcterms:W3CDTF">2021-08-06T16:23:36Z</dcterms:modified>
</cp:coreProperties>
</file>