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7" r:id="rId3"/>
    <p:sldId id="281" r:id="rId4"/>
    <p:sldId id="268" r:id="rId5"/>
    <p:sldId id="282" r:id="rId6"/>
    <p:sldId id="283" r:id="rId7"/>
    <p:sldId id="286" r:id="rId8"/>
    <p:sldId id="287" r:id="rId9"/>
    <p:sldId id="284" r:id="rId10"/>
    <p:sldId id="285"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6438" autoAdjust="0"/>
  </p:normalViewPr>
  <p:slideViewPr>
    <p:cSldViewPr showGuides="1">
      <p:cViewPr varScale="1">
        <p:scale>
          <a:sx n="41" d="100"/>
          <a:sy n="41" d="100"/>
        </p:scale>
        <p:origin x="-2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23/11/2018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552" y="0"/>
            <a:ext cx="9677941" cy="6858000"/>
          </a:xfrm>
          <a:prstGeom prst="rect">
            <a:avLst/>
          </a:prstGeom>
        </p:spPr>
      </p:pic>
    </p:spTree>
    <p:extLst>
      <p:ext uri="{BB962C8B-B14F-4D97-AF65-F5344CB8AC3E}">
        <p14:creationId xmlns:p14="http://schemas.microsoft.com/office/powerpoint/2010/main" val="69571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23/11/2018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422878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23/11/2018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54975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C2AF764-C869-4369-BD8D-9C2E4707BAF5}" type="datetimeFigureOut">
              <a:rPr lang="en-CA" smtClean="0"/>
              <a:t>23/11/2018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087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2AF764-C869-4369-BD8D-9C2E4707BAF5}" type="datetimeFigureOut">
              <a:rPr lang="en-CA" smtClean="0"/>
              <a:t>23/11/2018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08982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C2AF764-C869-4369-BD8D-9C2E4707BAF5}" type="datetimeFigureOut">
              <a:rPr lang="en-CA" smtClean="0"/>
              <a:t>23/11/2018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41307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C2AF764-C869-4369-BD8D-9C2E4707BAF5}" type="datetimeFigureOut">
              <a:rPr lang="en-CA" smtClean="0"/>
              <a:t>23/11/2018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6729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C2AF764-C869-4369-BD8D-9C2E4707BAF5}" type="datetimeFigureOut">
              <a:rPr lang="en-CA" smtClean="0"/>
              <a:t>23/11/2018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2530543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AF764-C869-4369-BD8D-9C2E4707BAF5}" type="datetimeFigureOut">
              <a:rPr lang="en-CA" smtClean="0"/>
              <a:t>23/11/2018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32140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23/11/2018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53326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2AF764-C869-4369-BD8D-9C2E4707BAF5}" type="datetimeFigureOut">
              <a:rPr lang="en-CA" smtClean="0"/>
              <a:t>23/11/2018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85BACF-B9B4-46B5-B630-7B9ED18DC38A}" type="slidenum">
              <a:rPr lang="en-CA" smtClean="0"/>
              <a:t>‹#›</a:t>
            </a:fld>
            <a:endParaRPr lang="en-CA"/>
          </a:p>
        </p:txBody>
      </p:sp>
    </p:spTree>
    <p:extLst>
      <p:ext uri="{BB962C8B-B14F-4D97-AF65-F5344CB8AC3E}">
        <p14:creationId xmlns:p14="http://schemas.microsoft.com/office/powerpoint/2010/main" val="127142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AF764-C869-4369-BD8D-9C2E4707BAF5}" type="datetimeFigureOut">
              <a:rPr lang="en-CA" smtClean="0"/>
              <a:t>23/11/2018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5BACF-B9B4-46B5-B630-7B9ED18DC38A}" type="slidenum">
              <a:rPr lang="en-CA" smtClean="0"/>
              <a:t>‹#›</a:t>
            </a:fld>
            <a:endParaRPr lang="en-CA"/>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3970" t="5174" r="37941" b="38586"/>
          <a:stretch/>
        </p:blipFill>
        <p:spPr>
          <a:xfrm>
            <a:off x="-36512" y="4938163"/>
            <a:ext cx="2838200" cy="1947221"/>
          </a:xfrm>
          <a:prstGeom prst="rect">
            <a:avLst/>
          </a:prstGeom>
        </p:spPr>
      </p:pic>
    </p:spTree>
    <p:extLst>
      <p:ext uri="{BB962C8B-B14F-4D97-AF65-F5344CB8AC3E}">
        <p14:creationId xmlns:p14="http://schemas.microsoft.com/office/powerpoint/2010/main" val="98544364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8296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3728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29120" y="2649414"/>
            <a:ext cx="9151392" cy="42085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7392" y="2649414"/>
            <a:ext cx="9187904" cy="42253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newcitycov.org/wp-content/uploads/2015/04/RULE-OF-LI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 y="-27384"/>
            <a:ext cx="915301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649414"/>
            <a:ext cx="8229600" cy="3803922"/>
          </a:xfrm>
        </p:spPr>
        <p:txBody>
          <a:bodyPr/>
          <a:lstStyle/>
          <a:p>
            <a:r>
              <a:rPr lang="en-CA" dirty="0"/>
              <a:t>T</a:t>
            </a:r>
            <a:r>
              <a:rPr lang="en-CA" dirty="0" smtClean="0"/>
              <a:t>he </a:t>
            </a:r>
            <a:r>
              <a:rPr lang="en-CA" dirty="0"/>
              <a:t>fourth area of consideration is community. </a:t>
            </a:r>
            <a:endParaRPr lang="en-CA" dirty="0" smtClean="0"/>
          </a:p>
          <a:p>
            <a:r>
              <a:rPr lang="en-CA" dirty="0" smtClean="0"/>
              <a:t>Over </a:t>
            </a:r>
            <a:r>
              <a:rPr lang="en-CA" dirty="0"/>
              <a:t>the next </a:t>
            </a:r>
            <a:r>
              <a:rPr lang="en-CA" dirty="0" smtClean="0"/>
              <a:t>month, we </a:t>
            </a:r>
            <a:r>
              <a:rPr lang="en-CA" dirty="0"/>
              <a:t>would each seek to intentionally engage three people at a deeper level than usual each </a:t>
            </a:r>
            <a:r>
              <a:rPr lang="en-CA" dirty="0" smtClean="0"/>
              <a:t>week.</a:t>
            </a:r>
            <a:endParaRPr lang="en-CA" dirty="0"/>
          </a:p>
        </p:txBody>
      </p:sp>
    </p:spTree>
    <p:extLst>
      <p:ext uri="{BB962C8B-B14F-4D97-AF65-F5344CB8AC3E}">
        <p14:creationId xmlns:p14="http://schemas.microsoft.com/office/powerpoint/2010/main" val="3488904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CA" dirty="0"/>
          </a:p>
        </p:txBody>
      </p:sp>
      <p:sp>
        <p:nvSpPr>
          <p:cNvPr id="6" name="Rectangle 5"/>
          <p:cNvSpPr/>
          <p:nvPr/>
        </p:nvSpPr>
        <p:spPr>
          <a:xfrm>
            <a:off x="0" y="0"/>
            <a:ext cx="9136432" cy="3861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0" y="4725144"/>
            <a:ext cx="2987824"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5" y="3429000"/>
            <a:ext cx="9136433" cy="34563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9179" y="608489"/>
            <a:ext cx="8424936" cy="3108543"/>
          </a:xfrm>
          <a:prstGeom prst="rect">
            <a:avLst/>
          </a:prstGeom>
        </p:spPr>
        <p:txBody>
          <a:bodyPr wrap="square">
            <a:spAutoFit/>
          </a:bodyPr>
          <a:lstStyle/>
          <a:p>
            <a:r>
              <a:rPr lang="en-CA" sz="2800" dirty="0">
                <a:solidFill>
                  <a:srgbClr val="00B050"/>
                </a:solidFill>
              </a:rPr>
              <a:t>My conviction is that if we implement this four step “rule of life”, we will see both emotional and spiritual growth and fruitfulness in increasing measure. If we are able to practice our daily office, Sabbath-rest, simplicity and community over the next month, then we will not only be strengthened in our faith, but we will also “shine among [others] like stars in the sky” (Philippians 2:15). </a:t>
            </a:r>
            <a:endParaRPr lang="en-CA" sz="2800" dirty="0">
              <a:solidFill>
                <a:srgbClr val="00B050"/>
              </a:solidFill>
            </a:endParaRPr>
          </a:p>
        </p:txBody>
      </p:sp>
    </p:spTree>
    <p:extLst>
      <p:ext uri="{BB962C8B-B14F-4D97-AF65-F5344CB8AC3E}">
        <p14:creationId xmlns:p14="http://schemas.microsoft.com/office/powerpoint/2010/main" val="857153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AutoShape 2" descr="Image result for parenti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Rectangle 4"/>
          <p:cNvSpPr/>
          <p:nvPr/>
        </p:nvSpPr>
        <p:spPr>
          <a:xfrm>
            <a:off x="-7392" y="4725144"/>
            <a:ext cx="3499272" cy="2132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https://strong-willedchild.com/wp-content/uploads/2017/05/Family-puzzles-800x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373185"/>
            <a:ext cx="9151391" cy="609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38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Rectangle 4"/>
          <p:cNvSpPr/>
          <p:nvPr/>
        </p:nvSpPr>
        <p:spPr>
          <a:xfrm>
            <a:off x="-7392" y="4437112"/>
            <a:ext cx="3499272"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4437820"/>
            <a:ext cx="8229600" cy="1657622"/>
          </a:xfrm>
        </p:spPr>
        <p:txBody>
          <a:bodyPr>
            <a:noAutofit/>
          </a:bodyPr>
          <a:lstStyle/>
          <a:p>
            <a:r>
              <a:rPr lang="en-CA" sz="2800" dirty="0" smtClean="0"/>
              <a:t>The choices made by Daniel, Shadrach, Meshach, and Abednego when </a:t>
            </a:r>
            <a:r>
              <a:rPr lang="en-CA" sz="2800" dirty="0"/>
              <a:t>faced with the onslaught of a pagan and foreign culture were informed by a prior choice of how they would live, by a rule of life established in advance of the onslaught.</a:t>
            </a:r>
            <a:endParaRPr lang="en-CA" sz="2800" dirty="0"/>
          </a:p>
        </p:txBody>
      </p:sp>
      <p:pic>
        <p:nvPicPr>
          <p:cNvPr id="4"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45116"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1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11" name="Rectangle 10"/>
          <p:cNvSpPr/>
          <p:nvPr/>
        </p:nvSpPr>
        <p:spPr>
          <a:xfrm>
            <a:off x="-7392" y="4437112"/>
            <a:ext cx="3499272"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67544" y="5196859"/>
            <a:ext cx="8219256" cy="1544509"/>
          </a:xfrm>
        </p:spPr>
        <p:txBody>
          <a:bodyPr>
            <a:normAutofit/>
          </a:bodyPr>
          <a:lstStyle/>
          <a:p>
            <a:r>
              <a:rPr lang="en-CA" sz="2800" dirty="0" smtClean="0"/>
              <a:t>Our </a:t>
            </a:r>
            <a:r>
              <a:rPr lang="en-CA" sz="2800" dirty="0"/>
              <a:t>rule of life is designed to help us grow upwards in relationship with God and to become more fruitful in the good we produce for the world around us. </a:t>
            </a:r>
            <a:endParaRPr lang="en-CA" sz="2800" dirty="0"/>
          </a:p>
        </p:txBody>
      </p:sp>
      <p:pic>
        <p:nvPicPr>
          <p:cNvPr id="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515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1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3728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7392" y="2649414"/>
            <a:ext cx="9187904" cy="42253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newcitycov.org/wp-content/uploads/2015/04/RULE-OF-LI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 y="-27384"/>
            <a:ext cx="915301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649414"/>
            <a:ext cx="8229600" cy="3803922"/>
          </a:xfrm>
        </p:spPr>
        <p:txBody>
          <a:bodyPr/>
          <a:lstStyle/>
          <a:p>
            <a:r>
              <a:rPr lang="en-CA" dirty="0"/>
              <a:t>The first area of consideration is our devotional practices. </a:t>
            </a:r>
            <a:endParaRPr lang="en-CA" dirty="0" smtClean="0"/>
          </a:p>
          <a:p>
            <a:r>
              <a:rPr lang="en-CA" dirty="0" smtClean="0">
                <a:ea typeface="Calibri"/>
              </a:rPr>
              <a:t>Set </a:t>
            </a:r>
            <a:r>
              <a:rPr lang="en-CA" dirty="0">
                <a:ea typeface="Calibri"/>
              </a:rPr>
              <a:t>aside a few units of time each day to practice a daily office as part of your rule of life over the next month. </a:t>
            </a:r>
            <a:endParaRPr lang="en-CA" dirty="0"/>
          </a:p>
        </p:txBody>
      </p:sp>
    </p:spTree>
    <p:extLst>
      <p:ext uri="{BB962C8B-B14F-4D97-AF65-F5344CB8AC3E}">
        <p14:creationId xmlns:p14="http://schemas.microsoft.com/office/powerpoint/2010/main" val="1022510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7"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7392" y="2649414"/>
            <a:ext cx="9187904" cy="42253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3728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29120" y="2649414"/>
            <a:ext cx="9151392" cy="42085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ewcitycov.org/wp-content/uploads/2015/04/RULE-OF-LI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 y="-27384"/>
            <a:ext cx="915301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649414"/>
            <a:ext cx="8229600" cy="3803922"/>
          </a:xfrm>
        </p:spPr>
        <p:txBody>
          <a:bodyPr/>
          <a:lstStyle/>
          <a:p>
            <a:r>
              <a:rPr lang="en-CA" dirty="0">
                <a:latin typeface="+mj-lt"/>
              </a:rPr>
              <a:t>The second area of consideration is our practice of </a:t>
            </a:r>
            <a:r>
              <a:rPr lang="en-CA" dirty="0" smtClean="0">
                <a:latin typeface="+mj-lt"/>
              </a:rPr>
              <a:t>Sabbath-rest</a:t>
            </a:r>
            <a:r>
              <a:rPr lang="en-CA" dirty="0">
                <a:latin typeface="+mj-lt"/>
              </a:rPr>
              <a:t>. </a:t>
            </a:r>
            <a:endParaRPr lang="en-CA" dirty="0" smtClean="0">
              <a:latin typeface="+mj-lt"/>
            </a:endParaRPr>
          </a:p>
          <a:p>
            <a:r>
              <a:rPr lang="en-CA" dirty="0" smtClean="0">
                <a:latin typeface="+mj-lt"/>
                <a:ea typeface="Calibri"/>
              </a:rPr>
              <a:t>Over </a:t>
            </a:r>
            <a:r>
              <a:rPr lang="en-CA" dirty="0">
                <a:latin typeface="+mj-lt"/>
                <a:ea typeface="Calibri"/>
              </a:rPr>
              <a:t>the next month, we would seek to enjoy a 24 hour Sabbath-rest each week.</a:t>
            </a:r>
            <a:endParaRPr lang="en-CA" dirty="0">
              <a:latin typeface="+mj-lt"/>
            </a:endParaRPr>
          </a:p>
        </p:txBody>
      </p:sp>
    </p:spTree>
    <p:extLst>
      <p:ext uri="{BB962C8B-B14F-4D97-AF65-F5344CB8AC3E}">
        <p14:creationId xmlns:p14="http://schemas.microsoft.com/office/powerpoint/2010/main" val="2787240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098" name="Picture 2" descr="Image result for sabbath 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 y="-160"/>
            <a:ext cx="9151392" cy="2863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92" y="4437112"/>
            <a:ext cx="3499272"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457200" y="3140968"/>
            <a:ext cx="8229600" cy="2880320"/>
          </a:xfrm>
        </p:spPr>
        <p:txBody>
          <a:bodyPr>
            <a:noAutofit/>
          </a:bodyPr>
          <a:lstStyle/>
          <a:p>
            <a:pPr marL="0" indent="0">
              <a:lnSpc>
                <a:spcPct val="90000"/>
              </a:lnSpc>
              <a:buNone/>
            </a:pPr>
            <a:r>
              <a:rPr lang="en-CA" sz="2800" dirty="0"/>
              <a:t>Sabbath-rest </a:t>
            </a:r>
            <a:endParaRPr lang="en-CA" sz="2800" dirty="0" smtClean="0"/>
          </a:p>
          <a:p>
            <a:pPr>
              <a:lnSpc>
                <a:spcPct val="90000"/>
              </a:lnSpc>
            </a:pPr>
            <a:r>
              <a:rPr lang="en-CA" sz="2800" dirty="0" smtClean="0"/>
              <a:t>is </a:t>
            </a:r>
            <a:r>
              <a:rPr lang="en-CA" sz="2800" dirty="0"/>
              <a:t>meant to create a weekly stopping point; a clear pause in our work. </a:t>
            </a:r>
            <a:endParaRPr lang="en-CA" sz="2800" dirty="0" smtClean="0"/>
          </a:p>
          <a:p>
            <a:pPr>
              <a:lnSpc>
                <a:spcPct val="90000"/>
              </a:lnSpc>
            </a:pPr>
            <a:r>
              <a:rPr lang="en-CA" sz="2800" dirty="0" smtClean="0"/>
              <a:t>involves rest, much like </a:t>
            </a:r>
            <a:r>
              <a:rPr lang="en-CA" sz="2800" dirty="0"/>
              <a:t>taking a deep </a:t>
            </a:r>
            <a:r>
              <a:rPr lang="en-CA" sz="2800" dirty="0" smtClean="0"/>
              <a:t>breath.</a:t>
            </a:r>
          </a:p>
          <a:p>
            <a:pPr>
              <a:lnSpc>
                <a:spcPct val="90000"/>
              </a:lnSpc>
            </a:pPr>
            <a:r>
              <a:rPr lang="en-CA" sz="2800" dirty="0" smtClean="0"/>
              <a:t>is </a:t>
            </a:r>
            <a:r>
              <a:rPr lang="en-CA" sz="2800" dirty="0"/>
              <a:t>meant to enable us to delight in God and his incredible creation. </a:t>
            </a:r>
            <a:endParaRPr lang="en-CA" sz="2800" dirty="0" smtClean="0"/>
          </a:p>
          <a:p>
            <a:pPr>
              <a:lnSpc>
                <a:spcPct val="90000"/>
              </a:lnSpc>
            </a:pPr>
            <a:r>
              <a:rPr lang="en-CA" sz="2800" dirty="0" smtClean="0"/>
              <a:t>is meant to </a:t>
            </a:r>
            <a:r>
              <a:rPr lang="en-CA" sz="2800" dirty="0"/>
              <a:t>create space for us to actually interact with God on a deeply personal level. </a:t>
            </a:r>
          </a:p>
        </p:txBody>
      </p:sp>
    </p:spTree>
    <p:extLst>
      <p:ext uri="{BB962C8B-B14F-4D97-AF65-F5344CB8AC3E}">
        <p14:creationId xmlns:p14="http://schemas.microsoft.com/office/powerpoint/2010/main" val="2900382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3728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7392" y="2649414"/>
            <a:ext cx="9187904" cy="4225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29120" y="2649414"/>
            <a:ext cx="9151392" cy="42085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ewcitycov.org/wp-content/uploads/2015/04/RULE-OF-LI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 y="-27384"/>
            <a:ext cx="915301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649414"/>
            <a:ext cx="8229600" cy="3803922"/>
          </a:xfrm>
        </p:spPr>
        <p:txBody>
          <a:bodyPr/>
          <a:lstStyle/>
          <a:p>
            <a:r>
              <a:rPr lang="en-CA" dirty="0">
                <a:latin typeface="+mj-lt"/>
              </a:rPr>
              <a:t>The second area of consideration is our practice of </a:t>
            </a:r>
            <a:r>
              <a:rPr lang="en-CA" dirty="0" smtClean="0">
                <a:latin typeface="+mj-lt"/>
              </a:rPr>
              <a:t>Sabbath-rest</a:t>
            </a:r>
            <a:r>
              <a:rPr lang="en-CA" dirty="0">
                <a:latin typeface="+mj-lt"/>
              </a:rPr>
              <a:t>. </a:t>
            </a:r>
            <a:endParaRPr lang="en-CA" dirty="0" smtClean="0">
              <a:latin typeface="+mj-lt"/>
            </a:endParaRPr>
          </a:p>
          <a:p>
            <a:r>
              <a:rPr lang="en-CA" dirty="0" smtClean="0">
                <a:latin typeface="+mj-lt"/>
                <a:ea typeface="Calibri"/>
              </a:rPr>
              <a:t>Over </a:t>
            </a:r>
            <a:r>
              <a:rPr lang="en-CA" dirty="0">
                <a:latin typeface="+mj-lt"/>
                <a:ea typeface="Calibri"/>
              </a:rPr>
              <a:t>the next month, we would seek to enjoy a 24 hour Sabbath-rest each week.</a:t>
            </a:r>
            <a:endParaRPr lang="en-CA" dirty="0">
              <a:latin typeface="+mj-lt"/>
            </a:endParaRPr>
          </a:p>
        </p:txBody>
      </p:sp>
    </p:spTree>
    <p:extLst>
      <p:ext uri="{BB962C8B-B14F-4D97-AF65-F5344CB8AC3E}">
        <p14:creationId xmlns:p14="http://schemas.microsoft.com/office/powerpoint/2010/main" val="2148628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result for rule of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2" y="-27384"/>
            <a:ext cx="9151392" cy="37283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29120" y="2649414"/>
            <a:ext cx="9151392" cy="42085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ule of life"/>
          <p:cNvPicPr>
            <a:picLocks noChangeAspect="1" noChangeArrowheads="1"/>
          </p:cNvPicPr>
          <p:nvPr/>
        </p:nvPicPr>
        <p:blipFill rotWithShape="1">
          <a:blip r:embed="rId2">
            <a:extLst>
              <a:ext uri="{28A0092B-C50C-407E-A947-70E740481C1C}">
                <a14:useLocalDpi xmlns:a14="http://schemas.microsoft.com/office/drawing/2010/main" val="0"/>
              </a:ext>
            </a:extLst>
          </a:blip>
          <a:srcRect t="67708"/>
          <a:stretch/>
        </p:blipFill>
        <p:spPr bwMode="auto">
          <a:xfrm>
            <a:off x="-7392" y="2649414"/>
            <a:ext cx="9187904" cy="42253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ewcitycov.org/wp-content/uploads/2015/04/RULE-OF-LI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 y="-27384"/>
            <a:ext cx="9153017" cy="374441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649414"/>
            <a:ext cx="8229600" cy="3803922"/>
          </a:xfrm>
        </p:spPr>
        <p:txBody>
          <a:bodyPr>
            <a:normAutofit/>
          </a:bodyPr>
          <a:lstStyle/>
          <a:p>
            <a:r>
              <a:rPr lang="en-CA" dirty="0"/>
              <a:t>The third area of consideration is the practice of simplicity. </a:t>
            </a:r>
            <a:endParaRPr lang="en-CA" dirty="0" smtClean="0"/>
          </a:p>
          <a:p>
            <a:r>
              <a:rPr lang="en-CA" dirty="0" smtClean="0"/>
              <a:t>Over </a:t>
            </a:r>
            <a:r>
              <a:rPr lang="en-CA" dirty="0"/>
              <a:t>the next month, I challenge you to spend 10% less than you might have intended to spend </a:t>
            </a:r>
            <a:r>
              <a:rPr lang="en-CA" dirty="0" smtClean="0"/>
              <a:t>and </a:t>
            </a:r>
            <a:r>
              <a:rPr lang="en-CA" dirty="0"/>
              <a:t>find a way to give that 10% away to a worthy cause. </a:t>
            </a:r>
            <a:endParaRPr lang="en-CA" dirty="0"/>
          </a:p>
        </p:txBody>
      </p:sp>
    </p:spTree>
    <p:extLst>
      <p:ext uri="{BB962C8B-B14F-4D97-AF65-F5344CB8AC3E}">
        <p14:creationId xmlns:p14="http://schemas.microsoft.com/office/powerpoint/2010/main" val="1426268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386</Words>
  <Application>Microsoft Office PowerPoint</Application>
  <PresentationFormat>On-screen Show (4:3)</PresentationFormat>
  <Paragraphs>18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EALT</dc:title>
  <dc:creator>Scott</dc:creator>
  <cp:lastModifiedBy>Scott</cp:lastModifiedBy>
  <cp:revision>46</cp:revision>
  <dcterms:created xsi:type="dcterms:W3CDTF">2018-08-10T14:20:12Z</dcterms:created>
  <dcterms:modified xsi:type="dcterms:W3CDTF">2018-11-23T19:21:25Z</dcterms:modified>
</cp:coreProperties>
</file>