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0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05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7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70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1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93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6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7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85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84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5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99CD-0CA5-4A75-B239-AC5530ADA62C}" type="datetimeFigureOut">
              <a:rPr lang="en-CA" smtClean="0"/>
              <a:t>28/12/2018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6EB6-8FA8-4A9E-83F0-FEFB737D6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" y="0"/>
            <a:ext cx="7761046" cy="4365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0" y="4392489"/>
            <a:ext cx="8316416" cy="23488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</a:pPr>
            <a:r>
              <a:rPr lang="en-CA" sz="6000" dirty="0" smtClean="0">
                <a:latin typeface="Sketchy" panose="020B0603050302020204" pitchFamily="34" charset="0"/>
              </a:rPr>
              <a:t>Generosity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dirty="0" smtClean="0"/>
              <a:t>spend </a:t>
            </a:r>
            <a:r>
              <a:rPr lang="en-CA" sz="2800" dirty="0"/>
              <a:t>10% less than you might have intended to spend and find a way to give that 10% away to a worthy cause. </a:t>
            </a:r>
          </a:p>
        </p:txBody>
      </p:sp>
    </p:spTree>
    <p:extLst>
      <p:ext uri="{BB962C8B-B14F-4D97-AF65-F5344CB8AC3E}">
        <p14:creationId xmlns:p14="http://schemas.microsoft.com/office/powerpoint/2010/main" val="377912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32" y="188640"/>
            <a:ext cx="5907536" cy="3804234"/>
          </a:xfrm>
        </p:spPr>
      </p:pic>
      <p:sp>
        <p:nvSpPr>
          <p:cNvPr id="5" name="TextBox 4"/>
          <p:cNvSpPr txBox="1"/>
          <p:nvPr/>
        </p:nvSpPr>
        <p:spPr>
          <a:xfrm>
            <a:off x="971600" y="4149080"/>
            <a:ext cx="72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Sketchy" panose="020B0603050302020204" pitchFamily="34" charset="0"/>
                <a:cs typeface="Arial" panose="020B0604020202020204" pitchFamily="34" charset="0"/>
              </a:rPr>
              <a:t>Privileged to Give</a:t>
            </a:r>
            <a:endParaRPr lang="en-C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we “be </a:t>
            </a: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enriched in every way so that [we] can be generous on every occasion, and … [our]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generosity </a:t>
            </a: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thanksgiving to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God” (2 </a:t>
            </a: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Corinthians </a:t>
            </a:r>
            <a:r>
              <a:rPr lang="en-C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9:11) 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" y="0"/>
            <a:ext cx="7761046" cy="4365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0" y="4392489"/>
            <a:ext cx="8316416" cy="23488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</a:pPr>
            <a:r>
              <a:rPr lang="en-CA" sz="6000" dirty="0" smtClean="0">
                <a:latin typeface="Sketchy" panose="020B0603050302020204" pitchFamily="34" charset="0"/>
              </a:rPr>
              <a:t>Scriptural Study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set aside a few units of time each day to practice a daily </a:t>
            </a:r>
            <a:r>
              <a:rPr lang="en-CA" sz="2800" dirty="0" smtClean="0"/>
              <a:t>office.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5210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6117"/>
            <a:ext cx="4534107" cy="5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4"/>
          <a:stretch/>
        </p:blipFill>
        <p:spPr bwMode="auto">
          <a:xfrm>
            <a:off x="4556648" y="566117"/>
            <a:ext cx="4587352" cy="5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t="18222" r="19305" b="17579"/>
          <a:stretch/>
        </p:blipFill>
        <p:spPr bwMode="auto">
          <a:xfrm>
            <a:off x="4839101" y="674082"/>
            <a:ext cx="4053379" cy="29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66519" cy="25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0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61" name="Picture 13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"/>
            <a:ext cx="7879242" cy="68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7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8" y="0"/>
            <a:ext cx="7761046" cy="4365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0" y="4392489"/>
            <a:ext cx="8316416" cy="23488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</a:pPr>
            <a:r>
              <a:rPr lang="en-CA" sz="6000" dirty="0" smtClean="0">
                <a:latin typeface="Sketchy" panose="020B0603050302020204" pitchFamily="34" charset="0"/>
              </a:rPr>
              <a:t>Community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intentionally engage three people at a deeper level than usual each </a:t>
            </a:r>
            <a:r>
              <a:rPr lang="en-CA" sz="2800" dirty="0" smtClean="0"/>
              <a:t>week.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6415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15683"/>
            <a:ext cx="9291791" cy="52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8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287339" cy="52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6</cp:revision>
  <dcterms:created xsi:type="dcterms:W3CDTF">2018-12-21T15:19:13Z</dcterms:created>
  <dcterms:modified xsi:type="dcterms:W3CDTF">2018-12-28T20:41:19Z</dcterms:modified>
</cp:coreProperties>
</file>